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61" r:id="rId3"/>
    <p:sldId id="314" r:id="rId4"/>
    <p:sldId id="428" r:id="rId5"/>
    <p:sldId id="397" r:id="rId6"/>
    <p:sldId id="363" r:id="rId7"/>
    <p:sldId id="386" r:id="rId8"/>
    <p:sldId id="402" r:id="rId9"/>
    <p:sldId id="364" r:id="rId10"/>
    <p:sldId id="418" r:id="rId11"/>
    <p:sldId id="401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31" r:id="rId22"/>
    <p:sldId id="412" r:id="rId23"/>
    <p:sldId id="384" r:id="rId24"/>
    <p:sldId id="414" r:id="rId25"/>
    <p:sldId id="429" r:id="rId26"/>
    <p:sldId id="430" r:id="rId27"/>
    <p:sldId id="413" r:id="rId28"/>
    <p:sldId id="387" r:id="rId29"/>
    <p:sldId id="391" r:id="rId30"/>
    <p:sldId id="2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FDC"/>
    <a:srgbClr val="0E7DE2"/>
    <a:srgbClr val="A9ECF1"/>
    <a:srgbClr val="FFFFFF"/>
    <a:srgbClr val="29FF8A"/>
    <a:srgbClr val="000000"/>
    <a:srgbClr val="FF0000"/>
    <a:srgbClr val="D6F4FE"/>
    <a:srgbClr val="B311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9859" autoAdjust="0"/>
  </p:normalViewPr>
  <p:slideViewPr>
    <p:cSldViewPr snapToGrid="0">
      <p:cViewPr varScale="1">
        <p:scale>
          <a:sx n="82" d="100"/>
          <a:sy n="82" d="100"/>
        </p:scale>
        <p:origin x="96" y="187"/>
      </p:cViewPr>
      <p:guideLst/>
    </p:cSldViewPr>
  </p:slideViewPr>
  <p:outlineViewPr>
    <p:cViewPr>
      <p:scale>
        <a:sx n="33" d="100"/>
        <a:sy n="33" d="100"/>
      </p:scale>
      <p:origin x="0" y="-605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貫宇 盛" userId="7f0509586905b771" providerId="LiveId" clId="{75FFFE1F-C4B7-4707-83D7-FB75FBDF5C2C}"/>
    <pc:docChg chg="undo custSel addSld delSld modSld sldOrd">
      <pc:chgData name="貫宇 盛" userId="7f0509586905b771" providerId="LiveId" clId="{75FFFE1F-C4B7-4707-83D7-FB75FBDF5C2C}" dt="2020-05-31T19:26:37.404" v="3884" actId="14100"/>
      <pc:docMkLst>
        <pc:docMk/>
      </pc:docMkLst>
      <pc:sldChg chg="modSp">
        <pc:chgData name="貫宇 盛" userId="7f0509586905b771" providerId="LiveId" clId="{75FFFE1F-C4B7-4707-83D7-FB75FBDF5C2C}" dt="2020-05-31T09:39:55.452" v="15"/>
        <pc:sldMkLst>
          <pc:docMk/>
          <pc:sldMk cId="3164671205" sldId="256"/>
        </pc:sldMkLst>
        <pc:spChg chg="mod">
          <ac:chgData name="貫宇 盛" userId="7f0509586905b771" providerId="LiveId" clId="{75FFFE1F-C4B7-4707-83D7-FB75FBDF5C2C}" dt="2020-05-31T09:39:40.037" v="7"/>
          <ac:spMkLst>
            <pc:docMk/>
            <pc:sldMk cId="3164671205" sldId="256"/>
            <ac:spMk id="2" creationId="{DA527F48-0C28-408F-82CD-ED0ED8BC3C98}"/>
          </ac:spMkLst>
        </pc:spChg>
        <pc:spChg chg="mod">
          <ac:chgData name="貫宇 盛" userId="7f0509586905b771" providerId="LiveId" clId="{75FFFE1F-C4B7-4707-83D7-FB75FBDF5C2C}" dt="2020-05-31T09:39:55.452" v="15"/>
          <ac:spMkLst>
            <pc:docMk/>
            <pc:sldMk cId="3164671205" sldId="256"/>
            <ac:spMk id="3" creationId="{00000000-0000-0000-0000-000000000000}"/>
          </ac:spMkLst>
        </pc:spChg>
      </pc:sldChg>
      <pc:sldChg chg="modSp">
        <pc:chgData name="貫宇 盛" userId="7f0509586905b771" providerId="LiveId" clId="{75FFFE1F-C4B7-4707-83D7-FB75FBDF5C2C}" dt="2020-05-31T19:22:12.692" v="3849" actId="20577"/>
        <pc:sldMkLst>
          <pc:docMk/>
          <pc:sldMk cId="1104227483" sldId="273"/>
        </pc:sldMkLst>
        <pc:spChg chg="mod">
          <ac:chgData name="貫宇 盛" userId="7f0509586905b771" providerId="LiveId" clId="{75FFFE1F-C4B7-4707-83D7-FB75FBDF5C2C}" dt="2020-05-31T19:22:12.692" v="3849" actId="20577"/>
          <ac:spMkLst>
            <pc:docMk/>
            <pc:sldMk cId="1104227483" sldId="273"/>
            <ac:spMk id="10" creationId="{00000000-0000-0000-0000-000000000000}"/>
          </ac:spMkLst>
        </pc:spChg>
      </pc:sldChg>
      <pc:sldChg chg="addSp delSp modSp delAnim modAnim">
        <pc:chgData name="貫宇 盛" userId="7f0509586905b771" providerId="LiveId" clId="{75FFFE1F-C4B7-4707-83D7-FB75FBDF5C2C}" dt="2020-05-31T18:39:03.114" v="3412"/>
        <pc:sldMkLst>
          <pc:docMk/>
          <pc:sldMk cId="340564455" sldId="314"/>
        </pc:sldMkLst>
        <pc:spChg chg="mod">
          <ac:chgData name="貫宇 盛" userId="7f0509586905b771" providerId="LiveId" clId="{75FFFE1F-C4B7-4707-83D7-FB75FBDF5C2C}" dt="2020-05-31T09:51:07.492" v="226" actId="14100"/>
          <ac:spMkLst>
            <pc:docMk/>
            <pc:sldMk cId="340564455" sldId="314"/>
            <ac:spMk id="2" creationId="{4FEFE5E7-3395-4CDE-8BCE-0BEB8BDCAEEF}"/>
          </ac:spMkLst>
        </pc:spChg>
        <pc:spChg chg="add mod">
          <ac:chgData name="貫宇 盛" userId="7f0509586905b771" providerId="LiveId" clId="{75FFFE1F-C4B7-4707-83D7-FB75FBDF5C2C}" dt="2020-05-31T09:50:55.560" v="224" actId="1076"/>
          <ac:spMkLst>
            <pc:docMk/>
            <pc:sldMk cId="340564455" sldId="314"/>
            <ac:spMk id="6" creationId="{E5482290-8F63-4475-82A7-683DDFC5BC48}"/>
          </ac:spMkLst>
        </pc:spChg>
        <pc:spChg chg="add mod">
          <ac:chgData name="貫宇 盛" userId="7f0509586905b771" providerId="LiveId" clId="{75FFFE1F-C4B7-4707-83D7-FB75FBDF5C2C}" dt="2020-05-31T09:50:55.560" v="224" actId="1076"/>
          <ac:spMkLst>
            <pc:docMk/>
            <pc:sldMk cId="340564455" sldId="314"/>
            <ac:spMk id="7" creationId="{2CC7CC86-40B7-410C-879E-6A49ED6FD6C4}"/>
          </ac:spMkLst>
        </pc:spChg>
        <pc:spChg chg="add mod">
          <ac:chgData name="貫宇 盛" userId="7f0509586905b771" providerId="LiveId" clId="{75FFFE1F-C4B7-4707-83D7-FB75FBDF5C2C}" dt="2020-05-31T09:50:55.560" v="224" actId="1076"/>
          <ac:spMkLst>
            <pc:docMk/>
            <pc:sldMk cId="340564455" sldId="314"/>
            <ac:spMk id="9" creationId="{D169BB0D-6A87-40A6-A106-F99E917CD2D3}"/>
          </ac:spMkLst>
        </pc:spChg>
        <pc:spChg chg="add mod">
          <ac:chgData name="貫宇 盛" userId="7f0509586905b771" providerId="LiveId" clId="{75FFFE1F-C4B7-4707-83D7-FB75FBDF5C2C}" dt="2020-05-31T09:50:55.560" v="224" actId="1076"/>
          <ac:spMkLst>
            <pc:docMk/>
            <pc:sldMk cId="340564455" sldId="314"/>
            <ac:spMk id="18" creationId="{6A2B40A6-9A86-4BDA-9F49-C400A7798A96}"/>
          </ac:spMkLst>
        </pc:spChg>
        <pc:spChg chg="add mod">
          <ac:chgData name="貫宇 盛" userId="7f0509586905b771" providerId="LiveId" clId="{75FFFE1F-C4B7-4707-83D7-FB75FBDF5C2C}" dt="2020-05-31T09:50:58.045" v="225" actId="1076"/>
          <ac:spMkLst>
            <pc:docMk/>
            <pc:sldMk cId="340564455" sldId="314"/>
            <ac:spMk id="20" creationId="{D1261441-4E96-43A9-A053-7838D8DD0945}"/>
          </ac:spMkLst>
        </pc:spChg>
        <pc:spChg chg="del">
          <ac:chgData name="貫宇 盛" userId="7f0509586905b771" providerId="LiveId" clId="{75FFFE1F-C4B7-4707-83D7-FB75FBDF5C2C}" dt="2020-05-31T09:47:22.064" v="126" actId="478"/>
          <ac:spMkLst>
            <pc:docMk/>
            <pc:sldMk cId="340564455" sldId="314"/>
            <ac:spMk id="32" creationId="{0E3E5A12-E693-4EBE-AB81-28CBBF2EC1E9}"/>
          </ac:spMkLst>
        </pc:spChg>
        <pc:spChg chg="del">
          <ac:chgData name="貫宇 盛" userId="7f0509586905b771" providerId="LiveId" clId="{75FFFE1F-C4B7-4707-83D7-FB75FBDF5C2C}" dt="2020-05-31T09:47:22.064" v="126" actId="478"/>
          <ac:spMkLst>
            <pc:docMk/>
            <pc:sldMk cId="340564455" sldId="314"/>
            <ac:spMk id="33" creationId="{4B420617-1B42-4748-B36D-D11E042A54F0}"/>
          </ac:spMkLst>
        </pc:spChg>
        <pc:spChg chg="del">
          <ac:chgData name="貫宇 盛" userId="7f0509586905b771" providerId="LiveId" clId="{75FFFE1F-C4B7-4707-83D7-FB75FBDF5C2C}" dt="2020-05-31T09:47:22.064" v="126" actId="478"/>
          <ac:spMkLst>
            <pc:docMk/>
            <pc:sldMk cId="340564455" sldId="314"/>
            <ac:spMk id="37" creationId="{50E6408E-DF8E-4A4F-9039-A9B54B71C9BC}"/>
          </ac:spMkLst>
        </pc:spChg>
        <pc:spChg chg="del">
          <ac:chgData name="貫宇 盛" userId="7f0509586905b771" providerId="LiveId" clId="{75FFFE1F-C4B7-4707-83D7-FB75FBDF5C2C}" dt="2020-05-31T09:47:22.064" v="126" actId="478"/>
          <ac:spMkLst>
            <pc:docMk/>
            <pc:sldMk cId="340564455" sldId="314"/>
            <ac:spMk id="38" creationId="{FBFD7F79-8586-4864-8DC5-DABD59EA0724}"/>
          </ac:spMkLst>
        </pc:spChg>
        <pc:spChg chg="del">
          <ac:chgData name="貫宇 盛" userId="7f0509586905b771" providerId="LiveId" clId="{75FFFE1F-C4B7-4707-83D7-FB75FBDF5C2C}" dt="2020-05-31T09:47:22.064" v="126" actId="478"/>
          <ac:spMkLst>
            <pc:docMk/>
            <pc:sldMk cId="340564455" sldId="314"/>
            <ac:spMk id="39" creationId="{EEFEE524-2EBB-4AC7-96F7-B4C6BF9F9898}"/>
          </ac:spMkLst>
        </pc:spChg>
        <pc:spChg chg="del">
          <ac:chgData name="貫宇 盛" userId="7f0509586905b771" providerId="LiveId" clId="{75FFFE1F-C4B7-4707-83D7-FB75FBDF5C2C}" dt="2020-05-31T09:47:22.064" v="126" actId="478"/>
          <ac:spMkLst>
            <pc:docMk/>
            <pc:sldMk cId="340564455" sldId="314"/>
            <ac:spMk id="42" creationId="{B087944A-4539-4D6A-A01F-601FCC48DE68}"/>
          </ac:spMkLst>
        </pc:spChg>
        <pc:picChg chg="add mod modCrop">
          <ac:chgData name="貫宇 盛" userId="7f0509586905b771" providerId="LiveId" clId="{75FFFE1F-C4B7-4707-83D7-FB75FBDF5C2C}" dt="2020-05-31T09:50:55.560" v="224" actId="1076"/>
          <ac:picMkLst>
            <pc:docMk/>
            <pc:sldMk cId="340564455" sldId="314"/>
            <ac:picMk id="3" creationId="{4E4016E4-EEC8-4FB5-949C-A11B7B2D9486}"/>
          </ac:picMkLst>
        </pc:picChg>
        <pc:picChg chg="del">
          <ac:chgData name="貫宇 盛" userId="7f0509586905b771" providerId="LiveId" clId="{75FFFE1F-C4B7-4707-83D7-FB75FBDF5C2C}" dt="2020-05-31T09:47:22.064" v="126" actId="478"/>
          <ac:picMkLst>
            <pc:docMk/>
            <pc:sldMk cId="340564455" sldId="314"/>
            <ac:picMk id="30" creationId="{DB896E56-BF7A-477F-A0E3-368428E20A31}"/>
          </ac:picMkLst>
        </pc:picChg>
        <pc:picChg chg="del">
          <ac:chgData name="貫宇 盛" userId="7f0509586905b771" providerId="LiveId" clId="{75FFFE1F-C4B7-4707-83D7-FB75FBDF5C2C}" dt="2020-05-31T09:47:22.064" v="126" actId="478"/>
          <ac:picMkLst>
            <pc:docMk/>
            <pc:sldMk cId="340564455" sldId="314"/>
            <ac:picMk id="31" creationId="{3D22F78B-EE62-489C-8804-20E42F5ABD7C}"/>
          </ac:picMkLst>
        </pc:picChg>
        <pc:picChg chg="del">
          <ac:chgData name="貫宇 盛" userId="7f0509586905b771" providerId="LiveId" clId="{75FFFE1F-C4B7-4707-83D7-FB75FBDF5C2C}" dt="2020-05-31T09:47:22.064" v="126" actId="478"/>
          <ac:picMkLst>
            <pc:docMk/>
            <pc:sldMk cId="340564455" sldId="314"/>
            <ac:picMk id="41" creationId="{26EDD62D-90B6-4C59-9DAC-3784B0913FEF}"/>
          </ac:picMkLst>
        </pc:picChg>
      </pc:sldChg>
      <pc:sldChg chg="addSp delSp modSp delAnim">
        <pc:chgData name="貫宇 盛" userId="7f0509586905b771" providerId="LiveId" clId="{75FFFE1F-C4B7-4707-83D7-FB75FBDF5C2C}" dt="2020-05-31T17:27:17.446" v="3113" actId="14100"/>
        <pc:sldMkLst>
          <pc:docMk/>
          <pc:sldMk cId="2147628232" sldId="364"/>
        </pc:sldMkLst>
        <pc:spChg chg="add mod">
          <ac:chgData name="貫宇 盛" userId="7f0509586905b771" providerId="LiveId" clId="{75FFFE1F-C4B7-4707-83D7-FB75FBDF5C2C}" dt="2020-05-31T17:27:17.446" v="3113" actId="14100"/>
          <ac:spMkLst>
            <pc:docMk/>
            <pc:sldMk cId="2147628232" sldId="364"/>
            <ac:spMk id="2" creationId="{1BD4C6F1-9998-46DE-90D5-38EEB6A79AB6}"/>
          </ac:spMkLst>
        </pc:spChg>
        <pc:spChg chg="add mod">
          <ac:chgData name="貫宇 盛" userId="7f0509586905b771" providerId="LiveId" clId="{75FFFE1F-C4B7-4707-83D7-FB75FBDF5C2C}" dt="2020-05-31T10:43:04.710" v="728" actId="1076"/>
          <ac:spMkLst>
            <pc:docMk/>
            <pc:sldMk cId="2147628232" sldId="364"/>
            <ac:spMk id="9" creationId="{1826D9F0-7FCE-40AD-B7F5-5967DA77377E}"/>
          </ac:spMkLst>
        </pc:spChg>
        <pc:spChg chg="add mod">
          <ac:chgData name="貫宇 盛" userId="7f0509586905b771" providerId="LiveId" clId="{75FFFE1F-C4B7-4707-83D7-FB75FBDF5C2C}" dt="2020-05-31T10:43:54.542" v="750" actId="14100"/>
          <ac:spMkLst>
            <pc:docMk/>
            <pc:sldMk cId="2147628232" sldId="364"/>
            <ac:spMk id="10" creationId="{237B3573-0272-494B-93AB-28E42B9F0C34}"/>
          </ac:spMkLst>
        </pc:spChg>
        <pc:spChg chg="del">
          <ac:chgData name="貫宇 盛" userId="7f0509586905b771" providerId="LiveId" clId="{75FFFE1F-C4B7-4707-83D7-FB75FBDF5C2C}" dt="2020-05-31T10:28:29.280" v="665" actId="478"/>
          <ac:spMkLst>
            <pc:docMk/>
            <pc:sldMk cId="2147628232" sldId="364"/>
            <ac:spMk id="17" creationId="{CD4D8DB0-FBDA-4BFA-9B6C-903805710FCD}"/>
          </ac:spMkLst>
        </pc:spChg>
        <pc:spChg chg="add">
          <ac:chgData name="貫宇 盛" userId="7f0509586905b771" providerId="LiveId" clId="{75FFFE1F-C4B7-4707-83D7-FB75FBDF5C2C}" dt="2020-05-31T10:28:29.509" v="666"/>
          <ac:spMkLst>
            <pc:docMk/>
            <pc:sldMk cId="2147628232" sldId="364"/>
            <ac:spMk id="23" creationId="{196635C7-C7B7-4CD9-B048-3D7C442AED3B}"/>
          </ac:spMkLst>
        </pc:spChg>
        <pc:spChg chg="add mod">
          <ac:chgData name="貫宇 盛" userId="7f0509586905b771" providerId="LiveId" clId="{75FFFE1F-C4B7-4707-83D7-FB75FBDF5C2C}" dt="2020-05-31T10:38:23.235" v="680" actId="1076"/>
          <ac:spMkLst>
            <pc:docMk/>
            <pc:sldMk cId="2147628232" sldId="364"/>
            <ac:spMk id="27" creationId="{D1638AB8-8C75-4D70-BE35-818F7D52F359}"/>
          </ac:spMkLst>
        </pc:spChg>
        <pc:spChg chg="add mod">
          <ac:chgData name="貫宇 盛" userId="7f0509586905b771" providerId="LiveId" clId="{75FFFE1F-C4B7-4707-83D7-FB75FBDF5C2C}" dt="2020-05-31T10:38:23.235" v="680" actId="1076"/>
          <ac:spMkLst>
            <pc:docMk/>
            <pc:sldMk cId="2147628232" sldId="364"/>
            <ac:spMk id="28" creationId="{6E692183-8D50-4BFD-B1BF-6786956D3B77}"/>
          </ac:spMkLst>
        </pc:spChg>
        <pc:spChg chg="add mod">
          <ac:chgData name="貫宇 盛" userId="7f0509586905b771" providerId="LiveId" clId="{75FFFE1F-C4B7-4707-83D7-FB75FBDF5C2C}" dt="2020-05-31T10:38:23.235" v="680" actId="1076"/>
          <ac:spMkLst>
            <pc:docMk/>
            <pc:sldMk cId="2147628232" sldId="364"/>
            <ac:spMk id="29" creationId="{ADFF29E4-53EB-421B-846B-5652E09F7B0B}"/>
          </ac:spMkLst>
        </pc:spChg>
        <pc:spChg chg="add mod">
          <ac:chgData name="貫宇 盛" userId="7f0509586905b771" providerId="LiveId" clId="{75FFFE1F-C4B7-4707-83D7-FB75FBDF5C2C}" dt="2020-05-31T10:38:23.235" v="680" actId="1076"/>
          <ac:spMkLst>
            <pc:docMk/>
            <pc:sldMk cId="2147628232" sldId="364"/>
            <ac:spMk id="30" creationId="{2E543798-C70E-4140-A655-D9D54EA45F9B}"/>
          </ac:spMkLst>
        </pc:spChg>
        <pc:spChg chg="add mod">
          <ac:chgData name="貫宇 盛" userId="7f0509586905b771" providerId="LiveId" clId="{75FFFE1F-C4B7-4707-83D7-FB75FBDF5C2C}" dt="2020-05-31T10:43:01.187" v="727" actId="1076"/>
          <ac:spMkLst>
            <pc:docMk/>
            <pc:sldMk cId="2147628232" sldId="364"/>
            <ac:spMk id="38" creationId="{5F30A26D-6B53-46D7-85DA-F62CEA04A0FF}"/>
          </ac:spMkLst>
        </pc:spChg>
        <pc:spChg chg="add mod">
          <ac:chgData name="貫宇 盛" userId="7f0509586905b771" providerId="LiveId" clId="{75FFFE1F-C4B7-4707-83D7-FB75FBDF5C2C}" dt="2020-05-31T10:43:33.890" v="739" actId="14100"/>
          <ac:spMkLst>
            <pc:docMk/>
            <pc:sldMk cId="2147628232" sldId="364"/>
            <ac:spMk id="39" creationId="{1C60B893-5A04-4984-97C9-CE1ABA92EB82}"/>
          </ac:spMkLst>
        </pc:spChg>
        <pc:spChg chg="add mod">
          <ac:chgData name="貫宇 盛" userId="7f0509586905b771" providerId="LiveId" clId="{75FFFE1F-C4B7-4707-83D7-FB75FBDF5C2C}" dt="2020-05-31T10:43:31.469" v="738" actId="14100"/>
          <ac:spMkLst>
            <pc:docMk/>
            <pc:sldMk cId="2147628232" sldId="364"/>
            <ac:spMk id="40" creationId="{E01E085F-1788-446A-9E8E-F5132A765CFB}"/>
          </ac:spMkLst>
        </pc:spChg>
        <pc:spChg chg="add del">
          <ac:chgData name="貫宇 盛" userId="7f0509586905b771" providerId="LiveId" clId="{75FFFE1F-C4B7-4707-83D7-FB75FBDF5C2C}" dt="2020-05-31T10:52:48.286" v="889" actId="478"/>
          <ac:spMkLst>
            <pc:docMk/>
            <pc:sldMk cId="2147628232" sldId="364"/>
            <ac:spMk id="42" creationId="{5F6EBA15-B71F-4E80-816F-B866914DDF15}"/>
          </ac:spMkLst>
        </pc:spChg>
        <pc:spChg chg="del">
          <ac:chgData name="貫宇 盛" userId="7f0509586905b771" providerId="LiveId" clId="{75FFFE1F-C4B7-4707-83D7-FB75FBDF5C2C}" dt="2020-05-31T10:25:20.913" v="664" actId="478"/>
          <ac:spMkLst>
            <pc:docMk/>
            <pc:sldMk cId="2147628232" sldId="364"/>
            <ac:spMk id="55" creationId="{CB353A03-E119-48B7-9BEF-3AD77B37D4BD}"/>
          </ac:spMkLst>
        </pc:spChg>
        <pc:spChg chg="del">
          <ac:chgData name="貫宇 盛" userId="7f0509586905b771" providerId="LiveId" clId="{75FFFE1F-C4B7-4707-83D7-FB75FBDF5C2C}" dt="2020-05-31T10:25:20.913" v="664" actId="478"/>
          <ac:spMkLst>
            <pc:docMk/>
            <pc:sldMk cId="2147628232" sldId="364"/>
            <ac:spMk id="56" creationId="{E0FD9F47-FA78-4239-86F1-20502268A9AE}"/>
          </ac:spMkLst>
        </pc:spChg>
        <pc:spChg chg="del">
          <ac:chgData name="貫宇 盛" userId="7f0509586905b771" providerId="LiveId" clId="{75FFFE1F-C4B7-4707-83D7-FB75FBDF5C2C}" dt="2020-05-31T10:25:20.913" v="664" actId="478"/>
          <ac:spMkLst>
            <pc:docMk/>
            <pc:sldMk cId="2147628232" sldId="364"/>
            <ac:spMk id="58" creationId="{EEE32ACD-A277-4856-A30C-4469858557BC}"/>
          </ac:spMkLst>
        </pc:spChg>
        <pc:spChg chg="del">
          <ac:chgData name="貫宇 盛" userId="7f0509586905b771" providerId="LiveId" clId="{75FFFE1F-C4B7-4707-83D7-FB75FBDF5C2C}" dt="2020-05-31T10:25:20.913" v="664" actId="478"/>
          <ac:spMkLst>
            <pc:docMk/>
            <pc:sldMk cId="2147628232" sldId="364"/>
            <ac:spMk id="73" creationId="{F75A8ED6-099F-4869-9348-1251031E2B5C}"/>
          </ac:spMkLst>
        </pc:spChg>
        <pc:grpChg chg="del">
          <ac:chgData name="貫宇 盛" userId="7f0509586905b771" providerId="LiveId" clId="{75FFFE1F-C4B7-4707-83D7-FB75FBDF5C2C}" dt="2020-05-31T10:25:20.913" v="664" actId="478"/>
          <ac:grpSpMkLst>
            <pc:docMk/>
            <pc:sldMk cId="2147628232" sldId="364"/>
            <ac:grpSpMk id="62" creationId="{CBD63DE2-9090-46F5-ABB3-FB40F7EFB7AE}"/>
          </ac:grpSpMkLst>
        </pc:grpChg>
        <pc:grpChg chg="del">
          <ac:chgData name="貫宇 盛" userId="7f0509586905b771" providerId="LiveId" clId="{75FFFE1F-C4B7-4707-83D7-FB75FBDF5C2C}" dt="2020-05-31T10:25:20.913" v="664" actId="478"/>
          <ac:grpSpMkLst>
            <pc:docMk/>
            <pc:sldMk cId="2147628232" sldId="364"/>
            <ac:grpSpMk id="72" creationId="{BD418DF1-61AE-4729-85D2-A9FC7A5157E3}"/>
          </ac:grpSpMkLst>
        </pc:grpChg>
        <pc:picChg chg="add mod">
          <ac:chgData name="貫宇 盛" userId="7f0509586905b771" providerId="LiveId" clId="{75FFFE1F-C4B7-4707-83D7-FB75FBDF5C2C}" dt="2020-05-31T10:43:04.710" v="728" actId="1076"/>
          <ac:picMkLst>
            <pc:docMk/>
            <pc:sldMk cId="2147628232" sldId="364"/>
            <ac:picMk id="3" creationId="{D4D4453C-2E3F-488D-9EFA-FA3987CF1962}"/>
          </ac:picMkLst>
        </pc:picChg>
        <pc:picChg chg="add mod">
          <ac:chgData name="貫宇 盛" userId="7f0509586905b771" providerId="LiveId" clId="{75FFFE1F-C4B7-4707-83D7-FB75FBDF5C2C}" dt="2020-05-31T10:43:09.688" v="729" actId="1076"/>
          <ac:picMkLst>
            <pc:docMk/>
            <pc:sldMk cId="2147628232" sldId="364"/>
            <ac:picMk id="4" creationId="{DE912FD0-D45C-4975-B237-DFA6004C9C3B}"/>
          </ac:picMkLst>
        </pc:picChg>
        <pc:picChg chg="add mod">
          <ac:chgData name="貫宇 盛" userId="7f0509586905b771" providerId="LiveId" clId="{75FFFE1F-C4B7-4707-83D7-FB75FBDF5C2C}" dt="2020-05-31T10:43:01.187" v="727" actId="1076"/>
          <ac:picMkLst>
            <pc:docMk/>
            <pc:sldMk cId="2147628232" sldId="364"/>
            <ac:picMk id="6" creationId="{E31274B0-0B7E-4543-9CFB-7E5F8A9827A5}"/>
          </ac:picMkLst>
        </pc:picChg>
        <pc:picChg chg="add mod">
          <ac:chgData name="貫宇 盛" userId="7f0509586905b771" providerId="LiveId" clId="{75FFFE1F-C4B7-4707-83D7-FB75FBDF5C2C}" dt="2020-05-31T10:43:11.646" v="730" actId="1076"/>
          <ac:picMkLst>
            <pc:docMk/>
            <pc:sldMk cId="2147628232" sldId="364"/>
            <ac:picMk id="7" creationId="{E585109A-28FD-4160-A6FB-C8015CBD10D4}"/>
          </ac:picMkLst>
        </pc:picChg>
        <pc:picChg chg="add mod ord">
          <ac:chgData name="貫宇 盛" userId="7f0509586905b771" providerId="LiveId" clId="{75FFFE1F-C4B7-4707-83D7-FB75FBDF5C2C}" dt="2020-05-31T10:43:04.710" v="728" actId="1076"/>
          <ac:picMkLst>
            <pc:docMk/>
            <pc:sldMk cId="2147628232" sldId="364"/>
            <ac:picMk id="8" creationId="{E8B61860-35AC-4092-9558-2307B67462C0}"/>
          </ac:picMkLst>
        </pc:picChg>
        <pc:picChg chg="add mod">
          <ac:chgData name="貫宇 盛" userId="7f0509586905b771" providerId="LiveId" clId="{75FFFE1F-C4B7-4707-83D7-FB75FBDF5C2C}" dt="2020-05-31T10:28:36.040" v="668" actId="1076"/>
          <ac:picMkLst>
            <pc:docMk/>
            <pc:sldMk cId="2147628232" sldId="364"/>
            <ac:picMk id="25" creationId="{9C156D91-B4D2-4761-BA1A-9C6C5CC0B3A3}"/>
          </ac:picMkLst>
        </pc:picChg>
        <pc:picChg chg="add mod">
          <ac:chgData name="貫宇 盛" userId="7f0509586905b771" providerId="LiveId" clId="{75FFFE1F-C4B7-4707-83D7-FB75FBDF5C2C}" dt="2020-05-31T10:38:23.235" v="680" actId="1076"/>
          <ac:picMkLst>
            <pc:docMk/>
            <pc:sldMk cId="2147628232" sldId="364"/>
            <ac:picMk id="26" creationId="{66B8E09D-7850-488F-A0FF-C5E8C4DC42D5}"/>
          </ac:picMkLst>
        </pc:picChg>
        <pc:picChg chg="add mod ord">
          <ac:chgData name="貫宇 盛" userId="7f0509586905b771" providerId="LiveId" clId="{75FFFE1F-C4B7-4707-83D7-FB75FBDF5C2C}" dt="2020-05-31T10:43:01.187" v="727" actId="1076"/>
          <ac:picMkLst>
            <pc:docMk/>
            <pc:sldMk cId="2147628232" sldId="364"/>
            <ac:picMk id="36" creationId="{20C97F59-554E-4AAC-9984-0304A3E7E42D}"/>
          </ac:picMkLst>
        </pc:picChg>
        <pc:picChg chg="del">
          <ac:chgData name="貫宇 盛" userId="7f0509586905b771" providerId="LiveId" clId="{75FFFE1F-C4B7-4707-83D7-FB75FBDF5C2C}" dt="2020-05-31T10:25:20.913" v="664" actId="478"/>
          <ac:picMkLst>
            <pc:docMk/>
            <pc:sldMk cId="2147628232" sldId="364"/>
            <ac:picMk id="57" creationId="{365714F1-B83C-43EA-8964-916625FC4B35}"/>
          </ac:picMkLst>
        </pc:picChg>
        <pc:picChg chg="del">
          <ac:chgData name="貫宇 盛" userId="7f0509586905b771" providerId="LiveId" clId="{75FFFE1F-C4B7-4707-83D7-FB75FBDF5C2C}" dt="2020-05-31T10:25:20.913" v="664" actId="478"/>
          <ac:picMkLst>
            <pc:docMk/>
            <pc:sldMk cId="2147628232" sldId="364"/>
            <ac:picMk id="60" creationId="{01FECB40-B0C9-488A-80C1-378955A620BC}"/>
          </ac:picMkLst>
        </pc:picChg>
      </pc:sldChg>
      <pc:sldChg chg="del">
        <pc:chgData name="貫宇 盛" userId="7f0509586905b771" providerId="LiveId" clId="{75FFFE1F-C4B7-4707-83D7-FB75FBDF5C2C}" dt="2020-05-31T15:17:29.784" v="2355" actId="2696"/>
        <pc:sldMkLst>
          <pc:docMk/>
          <pc:sldMk cId="91475887" sldId="367"/>
        </pc:sldMkLst>
      </pc:sldChg>
      <pc:sldChg chg="addSp delSp modSp modAnim">
        <pc:chgData name="貫宇 盛" userId="7f0509586905b771" providerId="LiveId" clId="{75FFFE1F-C4B7-4707-83D7-FB75FBDF5C2C}" dt="2020-05-31T19:26:37.404" v="3884" actId="14100"/>
        <pc:sldMkLst>
          <pc:docMk/>
          <pc:sldMk cId="1619778674" sldId="384"/>
        </pc:sldMkLst>
        <pc:spChg chg="add mod">
          <ac:chgData name="貫宇 盛" userId="7f0509586905b771" providerId="LiveId" clId="{75FFFE1F-C4B7-4707-83D7-FB75FBDF5C2C}" dt="2020-05-31T19:26:37.404" v="3884" actId="14100"/>
          <ac:spMkLst>
            <pc:docMk/>
            <pc:sldMk cId="1619778674" sldId="384"/>
            <ac:spMk id="2" creationId="{BCA95E63-79DC-44B6-BC3F-27325F7BA466}"/>
          </ac:spMkLst>
        </pc:spChg>
        <pc:picChg chg="del">
          <ac:chgData name="貫宇 盛" userId="7f0509586905b771" providerId="LiveId" clId="{75FFFE1F-C4B7-4707-83D7-FB75FBDF5C2C}" dt="2020-05-31T16:19:41.772" v="2467" actId="478"/>
          <ac:picMkLst>
            <pc:docMk/>
            <pc:sldMk cId="1619778674" sldId="384"/>
            <ac:picMk id="3" creationId="{44ECF26A-9CDD-4410-B6DB-D0E111338FBA}"/>
          </ac:picMkLst>
        </pc:picChg>
        <pc:picChg chg="add del mod">
          <ac:chgData name="貫宇 盛" userId="7f0509586905b771" providerId="LiveId" clId="{75FFFE1F-C4B7-4707-83D7-FB75FBDF5C2C}" dt="2020-05-31T16:21:27.059" v="2506" actId="478"/>
          <ac:picMkLst>
            <pc:docMk/>
            <pc:sldMk cId="1619778674" sldId="384"/>
            <ac:picMk id="7" creationId="{A495418B-5AE9-4B0F-8BB3-877F8C3FF5E0}"/>
          </ac:picMkLst>
        </pc:picChg>
        <pc:picChg chg="add mod">
          <ac:chgData name="貫宇 盛" userId="7f0509586905b771" providerId="LiveId" clId="{75FFFE1F-C4B7-4707-83D7-FB75FBDF5C2C}" dt="2020-05-31T16:21:50.052" v="2510" actId="1076"/>
          <ac:picMkLst>
            <pc:docMk/>
            <pc:sldMk cId="1619778674" sldId="384"/>
            <ac:picMk id="9" creationId="{36F5F29C-9ACA-4BDC-B34D-84082D55B9FE}"/>
          </ac:picMkLst>
        </pc:picChg>
      </pc:sldChg>
      <pc:sldChg chg="addSp delSp modSp delAnim modAnim">
        <pc:chgData name="貫宇 盛" userId="7f0509586905b771" providerId="LiveId" clId="{75FFFE1F-C4B7-4707-83D7-FB75FBDF5C2C}" dt="2020-05-31T18:39:42.976" v="3418"/>
        <pc:sldMkLst>
          <pc:docMk/>
          <pc:sldMk cId="711622835" sldId="386"/>
        </pc:sldMkLst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2" creationId="{A2E5BA98-AC07-4E2E-AD89-F689C5DDEDFB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14" creationId="{73471E4F-A7A3-4139-A813-48AD651FD452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15" creationId="{1E87CA0A-831E-44C1-A50D-47698EFAEFE9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17" creationId="{A323C482-E205-452F-9C40-3EE683692247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29" creationId="{C7BF49A5-18F8-4C0F-A776-61BA7DFBB2FF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30" creationId="{1D42F641-ECB1-4B6B-A226-3B80EC83929D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31" creationId="{67EF3A3F-03A8-4B94-BD29-12C875F798BC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32" creationId="{F436B6F2-700A-401E-B943-27B1723C2B7F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33" creationId="{1C028038-76F2-491E-BAD1-1737B4D1387D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34" creationId="{30845453-4717-47BA-AF8D-424A12A21414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35" creationId="{60A87DA1-A061-4C70-9BDB-264FCBA785F3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49" creationId="{23D271A9-A2B6-4ED2-8040-F65E742AE469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50" creationId="{0E870681-2B36-4F7C-8595-A9C44D2C3199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51" creationId="{C1685433-CEE1-449D-AF93-CD1D479C2332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52" creationId="{546572A2-6303-4FBA-B295-00FEFA0033B5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53" creationId="{34C855F1-864C-4E5A-BBFF-1DC675C0FD72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54" creationId="{B77A6211-09B7-48BC-9DCE-F1AFACC2F368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57" creationId="{27B8FECE-FF72-4A13-8C4B-6C528AD86C7C}"/>
          </ac:spMkLst>
        </pc:spChg>
        <pc:spChg chg="add mod">
          <ac:chgData name="貫宇 盛" userId="7f0509586905b771" providerId="LiveId" clId="{75FFFE1F-C4B7-4707-83D7-FB75FBDF5C2C}" dt="2020-05-31T10:14:23.983" v="562" actId="208"/>
          <ac:spMkLst>
            <pc:docMk/>
            <pc:sldMk cId="711622835" sldId="386"/>
            <ac:spMk id="58" creationId="{D72CE5AA-9284-4DAD-8130-316AF6858D95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59" creationId="{BC8A7C5B-10E2-4A09-8955-4EB9FC6D9A03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63" creationId="{46DCBE76-B407-45E6-8858-07D830A0EE2E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64" creationId="{AEDD74D1-1659-49C6-9499-3CBE83E5651B}"/>
          </ac:spMkLst>
        </pc:spChg>
        <pc:spChg chg="del">
          <ac:chgData name="貫宇 盛" userId="7f0509586905b771" providerId="LiveId" clId="{75FFFE1F-C4B7-4707-83D7-FB75FBDF5C2C}" dt="2020-05-31T10:04:57.429" v="486" actId="478"/>
          <ac:spMkLst>
            <pc:docMk/>
            <pc:sldMk cId="711622835" sldId="386"/>
            <ac:spMk id="65" creationId="{AC622224-7361-4632-8E75-CF8E5D25DDFA}"/>
          </ac:spMkLst>
        </pc:spChg>
        <pc:grpChg chg="del">
          <ac:chgData name="貫宇 盛" userId="7f0509586905b771" providerId="LiveId" clId="{75FFFE1F-C4B7-4707-83D7-FB75FBDF5C2C}" dt="2020-05-31T10:04:57.429" v="486" actId="478"/>
          <ac:grpSpMkLst>
            <pc:docMk/>
            <pc:sldMk cId="711622835" sldId="386"/>
            <ac:grpSpMk id="28" creationId="{5C68FEC8-748A-46ED-8AFC-230F5347D7FD}"/>
          </ac:grpSpMkLst>
        </pc:grpChg>
        <pc:grpChg chg="del">
          <ac:chgData name="貫宇 盛" userId="7f0509586905b771" providerId="LiveId" clId="{75FFFE1F-C4B7-4707-83D7-FB75FBDF5C2C}" dt="2020-05-31T10:04:57.429" v="486" actId="478"/>
          <ac:grpSpMkLst>
            <pc:docMk/>
            <pc:sldMk cId="711622835" sldId="386"/>
            <ac:grpSpMk id="48" creationId="{D7CDCB3D-5EDC-438C-96E4-E5BEB51BB48A}"/>
          </ac:grpSpMkLst>
        </pc:grpChg>
        <pc:grpChg chg="del">
          <ac:chgData name="貫宇 盛" userId="7f0509586905b771" providerId="LiveId" clId="{75FFFE1F-C4B7-4707-83D7-FB75FBDF5C2C}" dt="2020-05-31T10:04:57.429" v="486" actId="478"/>
          <ac:grpSpMkLst>
            <pc:docMk/>
            <pc:sldMk cId="711622835" sldId="386"/>
            <ac:grpSpMk id="62" creationId="{EB9FDA79-3E1D-47E2-9EF7-A500DAFFAA65}"/>
          </ac:grpSpMkLst>
        </pc:grpChg>
        <pc:picChg chg="add del mod">
          <ac:chgData name="貫宇 盛" userId="7f0509586905b771" providerId="LiveId" clId="{75FFFE1F-C4B7-4707-83D7-FB75FBDF5C2C}" dt="2020-05-31T10:07:05.006" v="495" actId="478"/>
          <ac:picMkLst>
            <pc:docMk/>
            <pc:sldMk cId="711622835" sldId="386"/>
            <ac:picMk id="3" creationId="{B0AA536B-F08F-40AC-8EB6-13BE11F2E0D8}"/>
          </ac:picMkLst>
        </pc:picChg>
        <pc:picChg chg="add del mod">
          <ac:chgData name="貫宇 盛" userId="7f0509586905b771" providerId="LiveId" clId="{75FFFE1F-C4B7-4707-83D7-FB75FBDF5C2C}" dt="2020-05-31T10:07:05.343" v="496" actId="478"/>
          <ac:picMkLst>
            <pc:docMk/>
            <pc:sldMk cId="711622835" sldId="386"/>
            <ac:picMk id="4" creationId="{223203BE-2300-42B2-935E-5CAC2F2C7F81}"/>
          </ac:picMkLst>
        </pc:picChg>
        <pc:picChg chg="add mod">
          <ac:chgData name="貫宇 盛" userId="7f0509586905b771" providerId="LiveId" clId="{75FFFE1F-C4B7-4707-83D7-FB75FBDF5C2C}" dt="2020-05-31T10:08:55.166" v="509" actId="1076"/>
          <ac:picMkLst>
            <pc:docMk/>
            <pc:sldMk cId="711622835" sldId="386"/>
            <ac:picMk id="6" creationId="{FBF3DAFA-726B-4ADC-9233-29E88520F5D2}"/>
          </ac:picMkLst>
        </pc:picChg>
        <pc:picChg chg="add mod">
          <ac:chgData name="貫宇 盛" userId="7f0509586905b771" providerId="LiveId" clId="{75FFFE1F-C4B7-4707-83D7-FB75FBDF5C2C}" dt="2020-05-31T10:11:49.125" v="525" actId="1076"/>
          <ac:picMkLst>
            <pc:docMk/>
            <pc:sldMk cId="711622835" sldId="386"/>
            <ac:picMk id="7" creationId="{7808656D-B661-4500-B5DB-08557129D3E9}"/>
          </ac:picMkLst>
        </pc:picChg>
        <pc:picChg chg="add mod">
          <ac:chgData name="貫宇 盛" userId="7f0509586905b771" providerId="LiveId" clId="{75FFFE1F-C4B7-4707-83D7-FB75FBDF5C2C}" dt="2020-05-31T10:11:43.417" v="523" actId="1076"/>
          <ac:picMkLst>
            <pc:docMk/>
            <pc:sldMk cId="711622835" sldId="386"/>
            <ac:picMk id="8" creationId="{D43F746F-ABC4-499E-8825-08C0A4DF2153}"/>
          </ac:picMkLst>
        </pc:picChg>
        <pc:picChg chg="del">
          <ac:chgData name="貫宇 盛" userId="7f0509586905b771" providerId="LiveId" clId="{75FFFE1F-C4B7-4707-83D7-FB75FBDF5C2C}" dt="2020-05-31T10:04:57.429" v="486" actId="478"/>
          <ac:picMkLst>
            <pc:docMk/>
            <pc:sldMk cId="711622835" sldId="386"/>
            <ac:picMk id="12" creationId="{D182D791-D63D-4B89-A859-B70B83F0C0AF}"/>
          </ac:picMkLst>
        </pc:picChg>
        <pc:cxnChg chg="add del mod">
          <ac:chgData name="貫宇 盛" userId="7f0509586905b771" providerId="LiveId" clId="{75FFFE1F-C4B7-4707-83D7-FB75FBDF5C2C}" dt="2020-05-31T10:10:22.626" v="516" actId="478"/>
          <ac:cxnSpMkLst>
            <pc:docMk/>
            <pc:sldMk cId="711622835" sldId="386"/>
            <ac:cxnSpMk id="11" creationId="{FA74DA51-7D8C-40F0-AB38-B28E255D1AD8}"/>
          </ac:cxnSpMkLst>
        </pc:cxnChg>
        <pc:cxnChg chg="add del mod">
          <ac:chgData name="貫宇 盛" userId="7f0509586905b771" providerId="LiveId" clId="{75FFFE1F-C4B7-4707-83D7-FB75FBDF5C2C}" dt="2020-05-31T10:10:34.514" v="518" actId="478"/>
          <ac:cxnSpMkLst>
            <pc:docMk/>
            <pc:sldMk cId="711622835" sldId="386"/>
            <ac:cxnSpMk id="16" creationId="{9B34A8C4-CA66-4F66-8771-E32477312FA6}"/>
          </ac:cxnSpMkLst>
        </pc:cxnChg>
        <pc:cxnChg chg="del">
          <ac:chgData name="貫宇 盛" userId="7f0509586905b771" providerId="LiveId" clId="{75FFFE1F-C4B7-4707-83D7-FB75FBDF5C2C}" dt="2020-05-31T10:04:57.429" v="486" actId="478"/>
          <ac:cxnSpMkLst>
            <pc:docMk/>
            <pc:sldMk cId="711622835" sldId="386"/>
            <ac:cxnSpMk id="21" creationId="{97A8C5C2-3288-4178-ADC3-87D276A9F87D}"/>
          </ac:cxnSpMkLst>
        </pc:cxnChg>
        <pc:cxnChg chg="add mod">
          <ac:chgData name="貫宇 盛" userId="7f0509586905b771" providerId="LiveId" clId="{75FFFE1F-C4B7-4707-83D7-FB75FBDF5C2C}" dt="2020-05-31T10:11:51.438" v="526" actId="14100"/>
          <ac:cxnSpMkLst>
            <pc:docMk/>
            <pc:sldMk cId="711622835" sldId="386"/>
            <ac:cxnSpMk id="22" creationId="{36B90C7F-51CE-4042-9C7A-1AF63563A149}"/>
          </ac:cxnSpMkLst>
        </pc:cxnChg>
        <pc:cxnChg chg="del">
          <ac:chgData name="貫宇 盛" userId="7f0509586905b771" providerId="LiveId" clId="{75FFFE1F-C4B7-4707-83D7-FB75FBDF5C2C}" dt="2020-05-31T10:04:57.429" v="486" actId="478"/>
          <ac:cxnSpMkLst>
            <pc:docMk/>
            <pc:sldMk cId="711622835" sldId="386"/>
            <ac:cxnSpMk id="23" creationId="{150C2F8A-6142-49DF-BE21-22C8A173DF53}"/>
          </ac:cxnSpMkLst>
        </pc:cxnChg>
        <pc:cxnChg chg="add mod">
          <ac:chgData name="貫宇 盛" userId="7f0509586905b771" providerId="LiveId" clId="{75FFFE1F-C4B7-4707-83D7-FB75FBDF5C2C}" dt="2020-05-31T10:11:47.473" v="524" actId="14100"/>
          <ac:cxnSpMkLst>
            <pc:docMk/>
            <pc:sldMk cId="711622835" sldId="386"/>
            <ac:cxnSpMk id="40" creationId="{E191737F-3075-43B4-90D3-3F5D08CCD7C2}"/>
          </ac:cxnSpMkLst>
        </pc:cxnChg>
        <pc:cxnChg chg="del mod">
          <ac:chgData name="貫宇 盛" userId="7f0509586905b771" providerId="LiveId" clId="{75FFFE1F-C4B7-4707-83D7-FB75FBDF5C2C}" dt="2020-05-31T10:04:57.429" v="486" actId="478"/>
          <ac:cxnSpMkLst>
            <pc:docMk/>
            <pc:sldMk cId="711622835" sldId="386"/>
            <ac:cxnSpMk id="56" creationId="{F1C7D700-210F-400B-9734-57B5DCF3EA4E}"/>
          </ac:cxnSpMkLst>
        </pc:cxnChg>
      </pc:sldChg>
      <pc:sldChg chg="addSp delSp modSp">
        <pc:chgData name="貫宇 盛" userId="7f0509586905b771" providerId="LiveId" clId="{75FFFE1F-C4B7-4707-83D7-FB75FBDF5C2C}" dt="2020-05-31T17:26:00.319" v="3100" actId="1076"/>
        <pc:sldMkLst>
          <pc:docMk/>
          <pc:sldMk cId="4062319989" sldId="387"/>
        </pc:sldMkLst>
        <pc:spChg chg="add del mod">
          <ac:chgData name="貫宇 盛" userId="7f0509586905b771" providerId="LiveId" clId="{75FFFE1F-C4B7-4707-83D7-FB75FBDF5C2C}" dt="2020-05-31T17:20:50.208" v="3084" actId="20577"/>
          <ac:spMkLst>
            <pc:docMk/>
            <pc:sldMk cId="4062319989" sldId="387"/>
            <ac:spMk id="10" creationId="{4421796E-56AA-47E5-876D-C162E46392F7}"/>
          </ac:spMkLst>
        </pc:spChg>
        <pc:spChg chg="add del">
          <ac:chgData name="貫宇 盛" userId="7f0509586905b771" providerId="LiveId" clId="{75FFFE1F-C4B7-4707-83D7-FB75FBDF5C2C}" dt="2020-05-31T17:23:47.335" v="3085" actId="478"/>
          <ac:spMkLst>
            <pc:docMk/>
            <pc:sldMk cId="4062319989" sldId="387"/>
            <ac:spMk id="11" creationId="{8A1198C8-AA67-4170-830B-EEE98341D772}"/>
          </ac:spMkLst>
        </pc:spChg>
        <pc:grpChg chg="del">
          <ac:chgData name="貫宇 盛" userId="7f0509586905b771" providerId="LiveId" clId="{75FFFE1F-C4B7-4707-83D7-FB75FBDF5C2C}" dt="2020-05-31T17:20:39.953" v="3077" actId="478"/>
          <ac:grpSpMkLst>
            <pc:docMk/>
            <pc:sldMk cId="4062319989" sldId="387"/>
            <ac:grpSpMk id="18" creationId="{3639E660-C9B1-4AE0-B366-42671528EBDD}"/>
          </ac:grpSpMkLst>
        </pc:grpChg>
        <pc:picChg chg="add mod">
          <ac:chgData name="貫宇 盛" userId="7f0509586905b771" providerId="LiveId" clId="{75FFFE1F-C4B7-4707-83D7-FB75FBDF5C2C}" dt="2020-05-31T17:24:22.981" v="3095" actId="1076"/>
          <ac:picMkLst>
            <pc:docMk/>
            <pc:sldMk cId="4062319989" sldId="387"/>
            <ac:picMk id="2" creationId="{26B33ADC-4458-40DF-9C3D-D8B515714F75}"/>
          </ac:picMkLst>
        </pc:picChg>
        <pc:picChg chg="add mod">
          <ac:chgData name="貫宇 盛" userId="7f0509586905b771" providerId="LiveId" clId="{75FFFE1F-C4B7-4707-83D7-FB75FBDF5C2C}" dt="2020-05-31T17:24:24.648" v="3096" actId="1076"/>
          <ac:picMkLst>
            <pc:docMk/>
            <pc:sldMk cId="4062319989" sldId="387"/>
            <ac:picMk id="3" creationId="{9DC5DC69-4714-48BD-9821-D3384A4ECF01}"/>
          </ac:picMkLst>
        </pc:picChg>
        <pc:picChg chg="add mod">
          <ac:chgData name="貫宇 盛" userId="7f0509586905b771" providerId="LiveId" clId="{75FFFE1F-C4B7-4707-83D7-FB75FBDF5C2C}" dt="2020-05-31T17:26:00.319" v="3100" actId="1076"/>
          <ac:picMkLst>
            <pc:docMk/>
            <pc:sldMk cId="4062319989" sldId="387"/>
            <ac:picMk id="6" creationId="{D6D2A176-F950-4828-AC33-7530C8FA9020}"/>
          </ac:picMkLst>
        </pc:picChg>
      </pc:sldChg>
      <pc:sldChg chg="addSp delSp modSp delAnim modNotesTx">
        <pc:chgData name="貫宇 盛" userId="7f0509586905b771" providerId="LiveId" clId="{75FFFE1F-C4B7-4707-83D7-FB75FBDF5C2C}" dt="2020-05-31T18:38:18.037" v="3407" actId="20577"/>
        <pc:sldMkLst>
          <pc:docMk/>
          <pc:sldMk cId="3840648937" sldId="397"/>
        </pc:sldMkLst>
        <pc:spChg chg="add del mod">
          <ac:chgData name="貫宇 盛" userId="7f0509586905b771" providerId="LiveId" clId="{75FFFE1F-C4B7-4707-83D7-FB75FBDF5C2C}" dt="2020-05-31T09:57:47.615" v="394" actId="478"/>
          <ac:spMkLst>
            <pc:docMk/>
            <pc:sldMk cId="3840648937" sldId="397"/>
            <ac:spMk id="2" creationId="{BCFF8218-BD6D-44E7-89DB-2D18BE7D6A7A}"/>
          </ac:spMkLst>
        </pc:spChg>
        <pc:spChg chg="del">
          <ac:chgData name="貫宇 盛" userId="7f0509586905b771" providerId="LiveId" clId="{75FFFE1F-C4B7-4707-83D7-FB75FBDF5C2C}" dt="2020-05-31T09:52:37.101" v="227" actId="478"/>
          <ac:spMkLst>
            <pc:docMk/>
            <pc:sldMk cId="3840648937" sldId="397"/>
            <ac:spMk id="3" creationId="{8CDE2C04-E3AE-4544-B7D5-5AFD05726848}"/>
          </ac:spMkLst>
        </pc:spChg>
        <pc:spChg chg="add del mod">
          <ac:chgData name="貫宇 盛" userId="7f0509586905b771" providerId="LiveId" clId="{75FFFE1F-C4B7-4707-83D7-FB75FBDF5C2C}" dt="2020-05-31T10:19:28.993" v="615" actId="478"/>
          <ac:spMkLst>
            <pc:docMk/>
            <pc:sldMk cId="3840648937" sldId="397"/>
            <ac:spMk id="11" creationId="{72B71D9D-0053-47CE-A295-84BC9F0C4F7A}"/>
          </ac:spMkLst>
        </pc:spChg>
        <pc:spChg chg="del">
          <ac:chgData name="貫宇 盛" userId="7f0509586905b771" providerId="LiveId" clId="{75FFFE1F-C4B7-4707-83D7-FB75FBDF5C2C}" dt="2020-05-31T09:52:37.101" v="227" actId="478"/>
          <ac:spMkLst>
            <pc:docMk/>
            <pc:sldMk cId="3840648937" sldId="397"/>
            <ac:spMk id="18" creationId="{40438EF9-364F-4247-8479-F13212AA7112}"/>
          </ac:spMkLst>
        </pc:spChg>
        <pc:spChg chg="del">
          <ac:chgData name="貫宇 盛" userId="7f0509586905b771" providerId="LiveId" clId="{75FFFE1F-C4B7-4707-83D7-FB75FBDF5C2C}" dt="2020-05-31T09:52:37.101" v="227" actId="478"/>
          <ac:spMkLst>
            <pc:docMk/>
            <pc:sldMk cId="3840648937" sldId="397"/>
            <ac:spMk id="22" creationId="{521C5873-E977-4B2C-9662-2DBE1D90AD5B}"/>
          </ac:spMkLst>
        </pc:spChg>
        <pc:spChg chg="del">
          <ac:chgData name="貫宇 盛" userId="7f0509586905b771" providerId="LiveId" clId="{75FFFE1F-C4B7-4707-83D7-FB75FBDF5C2C}" dt="2020-05-31T09:52:37.101" v="227" actId="478"/>
          <ac:spMkLst>
            <pc:docMk/>
            <pc:sldMk cId="3840648937" sldId="397"/>
            <ac:spMk id="23" creationId="{E147334A-8037-47D5-B5B5-B0939556C783}"/>
          </ac:spMkLst>
        </pc:spChg>
        <pc:spChg chg="add mod">
          <ac:chgData name="貫宇 盛" userId="7f0509586905b771" providerId="LiveId" clId="{75FFFE1F-C4B7-4707-83D7-FB75FBDF5C2C}" dt="2020-05-31T10:13:07.590" v="557" actId="20577"/>
          <ac:spMkLst>
            <pc:docMk/>
            <pc:sldMk cId="3840648937" sldId="397"/>
            <ac:spMk id="24" creationId="{CA5A8D93-88D6-495F-81BA-0F920E10407F}"/>
          </ac:spMkLst>
        </pc:spChg>
        <pc:spChg chg="add del mod">
          <ac:chgData name="貫宇 盛" userId="7f0509586905b771" providerId="LiveId" clId="{75FFFE1F-C4B7-4707-83D7-FB75FBDF5C2C}" dt="2020-05-31T10:19:31.522" v="617" actId="478"/>
          <ac:spMkLst>
            <pc:docMk/>
            <pc:sldMk cId="3840648937" sldId="397"/>
            <ac:spMk id="26" creationId="{DE294AA2-4832-4EDB-A72F-97B2E6E25E6F}"/>
          </ac:spMkLst>
        </pc:spChg>
        <pc:spChg chg="add del mod">
          <ac:chgData name="貫宇 盛" userId="7f0509586905b771" providerId="LiveId" clId="{75FFFE1F-C4B7-4707-83D7-FB75FBDF5C2C}" dt="2020-05-31T10:19:30.874" v="616" actId="478"/>
          <ac:spMkLst>
            <pc:docMk/>
            <pc:sldMk cId="3840648937" sldId="397"/>
            <ac:spMk id="27" creationId="{47F70D0F-3832-4561-955E-34FA347C9D0B}"/>
          </ac:spMkLst>
        </pc:spChg>
        <pc:spChg chg="add mod">
          <ac:chgData name="貫宇 盛" userId="7f0509586905b771" providerId="LiveId" clId="{75FFFE1F-C4B7-4707-83D7-FB75FBDF5C2C}" dt="2020-05-31T10:19:43.076" v="621" actId="1076"/>
          <ac:spMkLst>
            <pc:docMk/>
            <pc:sldMk cId="3840648937" sldId="397"/>
            <ac:spMk id="28" creationId="{2A416545-B111-4C8D-8D24-E768FD091D7E}"/>
          </ac:spMkLst>
        </pc:spChg>
        <pc:spChg chg="add mod">
          <ac:chgData name="貫宇 盛" userId="7f0509586905b771" providerId="LiveId" clId="{75FFFE1F-C4B7-4707-83D7-FB75FBDF5C2C}" dt="2020-05-31T10:19:50.161" v="624" actId="14100"/>
          <ac:spMkLst>
            <pc:docMk/>
            <pc:sldMk cId="3840648937" sldId="397"/>
            <ac:spMk id="29" creationId="{D9720F2F-0787-4103-9F78-8AB39BC55103}"/>
          </ac:spMkLst>
        </pc:spChg>
        <pc:spChg chg="add mod">
          <ac:chgData name="貫宇 盛" userId="7f0509586905b771" providerId="LiveId" clId="{75FFFE1F-C4B7-4707-83D7-FB75FBDF5C2C}" dt="2020-05-31T10:19:38.671" v="620" actId="14100"/>
          <ac:spMkLst>
            <pc:docMk/>
            <pc:sldMk cId="3840648937" sldId="397"/>
            <ac:spMk id="34" creationId="{8F8821EE-FAD2-4D47-8E17-E2693249DFE6}"/>
          </ac:spMkLst>
        </pc:spChg>
        <pc:spChg chg="del">
          <ac:chgData name="貫宇 盛" userId="7f0509586905b771" providerId="LiveId" clId="{75FFFE1F-C4B7-4707-83D7-FB75FBDF5C2C}" dt="2020-05-31T09:52:37.101" v="227" actId="478"/>
          <ac:spMkLst>
            <pc:docMk/>
            <pc:sldMk cId="3840648937" sldId="397"/>
            <ac:spMk id="35" creationId="{092CFF9D-6D6B-4C29-BF2C-971074E59A11}"/>
          </ac:spMkLst>
        </pc:spChg>
        <pc:spChg chg="add mod">
          <ac:chgData name="貫宇 盛" userId="7f0509586905b771" providerId="LiveId" clId="{75FFFE1F-C4B7-4707-83D7-FB75FBDF5C2C}" dt="2020-05-31T10:19:56.452" v="627" actId="14100"/>
          <ac:spMkLst>
            <pc:docMk/>
            <pc:sldMk cId="3840648937" sldId="397"/>
            <ac:spMk id="36" creationId="{AA9F92BE-95C0-4260-BB2B-87F0D5E55D3F}"/>
          </ac:spMkLst>
        </pc:spChg>
        <pc:spChg chg="add mod">
          <ac:chgData name="貫宇 盛" userId="7f0509586905b771" providerId="LiveId" clId="{75FFFE1F-C4B7-4707-83D7-FB75FBDF5C2C}" dt="2020-05-31T10:20:10.519" v="630" actId="14100"/>
          <ac:spMkLst>
            <pc:docMk/>
            <pc:sldMk cId="3840648937" sldId="397"/>
            <ac:spMk id="37" creationId="{29F9F1A9-AC73-4627-B784-AFE6966282C0}"/>
          </ac:spMkLst>
        </pc:spChg>
        <pc:spChg chg="add mod">
          <ac:chgData name="貫宇 盛" userId="7f0509586905b771" providerId="LiveId" clId="{75FFFE1F-C4B7-4707-83D7-FB75FBDF5C2C}" dt="2020-05-31T10:20:18.146" v="633" actId="14100"/>
          <ac:spMkLst>
            <pc:docMk/>
            <pc:sldMk cId="3840648937" sldId="397"/>
            <ac:spMk id="38" creationId="{0776C223-AD16-4D3F-AE16-94BF8B536C99}"/>
          </ac:spMkLst>
        </pc:spChg>
        <pc:grpChg chg="del">
          <ac:chgData name="貫宇 盛" userId="7f0509586905b771" providerId="LiveId" clId="{75FFFE1F-C4B7-4707-83D7-FB75FBDF5C2C}" dt="2020-05-31T09:52:37.101" v="227" actId="478"/>
          <ac:grpSpMkLst>
            <pc:docMk/>
            <pc:sldMk cId="3840648937" sldId="397"/>
            <ac:grpSpMk id="6" creationId="{0A70FB58-9086-4B7D-A364-6D6B26F9AFE3}"/>
          </ac:grpSpMkLst>
        </pc:grpChg>
        <pc:grpChg chg="del">
          <ac:chgData name="貫宇 盛" userId="7f0509586905b771" providerId="LiveId" clId="{75FFFE1F-C4B7-4707-83D7-FB75FBDF5C2C}" dt="2020-05-31T09:52:37.101" v="227" actId="478"/>
          <ac:grpSpMkLst>
            <pc:docMk/>
            <pc:sldMk cId="3840648937" sldId="397"/>
            <ac:grpSpMk id="7" creationId="{FB93732C-A8E8-4A7A-8BFC-90AF2265A641}"/>
          </ac:grpSpMkLst>
        </pc:grpChg>
        <pc:grpChg chg="del">
          <ac:chgData name="貫宇 盛" userId="7f0509586905b771" providerId="LiveId" clId="{75FFFE1F-C4B7-4707-83D7-FB75FBDF5C2C}" dt="2020-05-31T09:52:37.101" v="227" actId="478"/>
          <ac:grpSpMkLst>
            <pc:docMk/>
            <pc:sldMk cId="3840648937" sldId="397"/>
            <ac:grpSpMk id="9" creationId="{5D926D3C-C83C-40AC-8B91-047CAAF85EF5}"/>
          </ac:grpSpMkLst>
        </pc:grpChg>
        <pc:picChg chg="del">
          <ac:chgData name="貫宇 盛" userId="7f0509586905b771" providerId="LiveId" clId="{75FFFE1F-C4B7-4707-83D7-FB75FBDF5C2C}" dt="2020-05-31T09:52:37.101" v="227" actId="478"/>
          <ac:picMkLst>
            <pc:docMk/>
            <pc:sldMk cId="3840648937" sldId="397"/>
            <ac:picMk id="10" creationId="{37B74CF0-48D2-4034-BDA5-36143CAD76CA}"/>
          </ac:picMkLst>
        </pc:picChg>
        <pc:picChg chg="add mod">
          <ac:chgData name="貫宇 盛" userId="7f0509586905b771" providerId="LiveId" clId="{75FFFE1F-C4B7-4707-83D7-FB75FBDF5C2C}" dt="2020-05-31T10:03:28.972" v="483" actId="1076"/>
          <ac:picMkLst>
            <pc:docMk/>
            <pc:sldMk cId="3840648937" sldId="397"/>
            <ac:picMk id="25" creationId="{78AE607A-C95D-41FD-960C-21A837FAC1BB}"/>
          </ac:picMkLst>
        </pc:picChg>
        <pc:cxnChg chg="del mod">
          <ac:chgData name="貫宇 盛" userId="7f0509586905b771" providerId="LiveId" clId="{75FFFE1F-C4B7-4707-83D7-FB75FBDF5C2C}" dt="2020-05-31T09:52:37.101" v="227" actId="478"/>
          <ac:cxnSpMkLst>
            <pc:docMk/>
            <pc:sldMk cId="3840648937" sldId="397"/>
            <ac:cxnSpMk id="12" creationId="{E072CB13-9B62-43DD-BAE6-78DB381D337E}"/>
          </ac:cxnSpMkLst>
        </pc:cxnChg>
        <pc:cxnChg chg="del">
          <ac:chgData name="貫宇 盛" userId="7f0509586905b771" providerId="LiveId" clId="{75FFFE1F-C4B7-4707-83D7-FB75FBDF5C2C}" dt="2020-05-31T09:52:37.101" v="227" actId="478"/>
          <ac:cxnSpMkLst>
            <pc:docMk/>
            <pc:sldMk cId="3840648937" sldId="397"/>
            <ac:cxnSpMk id="17" creationId="{2D278023-5E38-4262-9DC6-4F67AC8A22AD}"/>
          </ac:cxnSpMkLst>
        </pc:cxnChg>
      </pc:sldChg>
      <pc:sldChg chg="del">
        <pc:chgData name="貫宇 盛" userId="7f0509586905b771" providerId="LiveId" clId="{75FFFE1F-C4B7-4707-83D7-FB75FBDF5C2C}" dt="2020-05-31T10:04:50.974" v="484" actId="2696"/>
        <pc:sldMkLst>
          <pc:docMk/>
          <pc:sldMk cId="671158904" sldId="398"/>
        </pc:sldMkLst>
      </pc:sldChg>
      <pc:sldChg chg="del">
        <pc:chgData name="貫宇 盛" userId="7f0509586905b771" providerId="LiveId" clId="{75FFFE1F-C4B7-4707-83D7-FB75FBDF5C2C}" dt="2020-05-31T10:04:52.112" v="485" actId="2696"/>
        <pc:sldMkLst>
          <pc:docMk/>
          <pc:sldMk cId="1226564455" sldId="399"/>
        </pc:sldMkLst>
      </pc:sldChg>
      <pc:sldChg chg="addSp delSp modSp delAnim modAnim modNotesTx">
        <pc:chgData name="貫宇 盛" userId="7f0509586905b771" providerId="LiveId" clId="{75FFFE1F-C4B7-4707-83D7-FB75FBDF5C2C}" dt="2020-05-31T18:46:36.373" v="3464" actId="20577"/>
        <pc:sldMkLst>
          <pc:docMk/>
          <pc:sldMk cId="872505473" sldId="401"/>
        </pc:sldMkLst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2" creationId="{8DB7FD73-8F50-47B2-AC4C-D2A96198C2C5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14" creationId="{EBC57238-1930-49DD-B5A7-8B87324F3088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16" creationId="{0CACFE43-A167-433F-A8F9-8165CA3193CF}"/>
          </ac:spMkLst>
        </pc:spChg>
        <pc:spChg chg="mod">
          <ac:chgData name="貫宇 盛" userId="7f0509586905b771" providerId="LiveId" clId="{75FFFE1F-C4B7-4707-83D7-FB75FBDF5C2C}" dt="2020-05-31T13:15:51.035" v="967" actId="20577"/>
          <ac:spMkLst>
            <pc:docMk/>
            <pc:sldMk cId="872505473" sldId="401"/>
            <ac:spMk id="17" creationId="{CD4D8DB0-FBDA-4BFA-9B6C-903805710FCD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26" creationId="{A277A0C9-C316-43B1-AA30-AB45DEF786C7}"/>
          </ac:spMkLst>
        </pc:spChg>
        <pc:spChg chg="add mod">
          <ac:chgData name="貫宇 盛" userId="7f0509586905b771" providerId="LiveId" clId="{75FFFE1F-C4B7-4707-83D7-FB75FBDF5C2C}" dt="2020-05-31T13:47:00.926" v="1157" actId="1076"/>
          <ac:spMkLst>
            <pc:docMk/>
            <pc:sldMk cId="872505473" sldId="401"/>
            <ac:spMk id="27" creationId="{68DE3ED8-6F96-4B7B-88B7-BE4D3FAF265B}"/>
          </ac:spMkLst>
        </pc:spChg>
        <pc:spChg chg="add mod">
          <ac:chgData name="貫宇 盛" userId="7f0509586905b771" providerId="LiveId" clId="{75FFFE1F-C4B7-4707-83D7-FB75FBDF5C2C}" dt="2020-05-31T13:19:53.413" v="1011" actId="255"/>
          <ac:spMkLst>
            <pc:docMk/>
            <pc:sldMk cId="872505473" sldId="401"/>
            <ac:spMk id="28" creationId="{F3C78A5A-A577-49D2-98E3-52FB78D40189}"/>
          </ac:spMkLst>
        </pc:spChg>
        <pc:spChg chg="add del mod">
          <ac:chgData name="貫宇 盛" userId="7f0509586905b771" providerId="LiveId" clId="{75FFFE1F-C4B7-4707-83D7-FB75FBDF5C2C}" dt="2020-05-31T13:43:44.244" v="1099" actId="478"/>
          <ac:spMkLst>
            <pc:docMk/>
            <pc:sldMk cId="872505473" sldId="401"/>
            <ac:spMk id="30" creationId="{FA2196FF-2A70-4CE7-A86C-E5962C99D76C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44" creationId="{16813597-8B8F-4310-A326-5B8CB08AF83B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45" creationId="{C3AA67DB-F429-4D58-8E73-E0C475BDFB0D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48" creationId="{72B19D6C-2FBB-41F3-9899-DE42AC01561A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51" creationId="{F64D05E9-8920-417E-B814-036B3BF34938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52" creationId="{EF7E3D66-3133-4D32-A3FF-5FC003297E8A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56" creationId="{7DC8DD18-2EEB-4B62-B8B2-0A894160AE2C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57" creationId="{08FC2A83-2F2F-42F1-82FA-DD007E04ED81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58" creationId="{669AADDA-62D8-4768-8F2B-4CE0C401691E}"/>
          </ac:spMkLst>
        </pc:spChg>
        <pc:spChg chg="add mod">
          <ac:chgData name="貫宇 盛" userId="7f0509586905b771" providerId="LiveId" clId="{75FFFE1F-C4B7-4707-83D7-FB75FBDF5C2C}" dt="2020-05-31T17:26:54.884" v="3108" actId="14100"/>
          <ac:spMkLst>
            <pc:docMk/>
            <pc:sldMk cId="872505473" sldId="401"/>
            <ac:spMk id="60" creationId="{5CDAD604-70DE-4E70-817E-10CB2C3EE1CB}"/>
          </ac:spMkLst>
        </pc:spChg>
        <pc:spChg chg="add del mod">
          <ac:chgData name="貫宇 盛" userId="7f0509586905b771" providerId="LiveId" clId="{75FFFE1F-C4B7-4707-83D7-FB75FBDF5C2C}" dt="2020-05-31T13:16:13.039" v="968" actId="478"/>
          <ac:spMkLst>
            <pc:docMk/>
            <pc:sldMk cId="872505473" sldId="401"/>
            <ac:spMk id="61" creationId="{115CE20C-A529-4C72-BBE5-B0092B210371}"/>
          </ac:spMkLst>
        </pc:spChg>
        <pc:spChg chg="add mod">
          <ac:chgData name="貫宇 盛" userId="7f0509586905b771" providerId="LiveId" clId="{75FFFE1F-C4B7-4707-83D7-FB75FBDF5C2C}" dt="2020-05-31T13:46:32.109" v="1154" actId="20577"/>
          <ac:spMkLst>
            <pc:docMk/>
            <pc:sldMk cId="872505473" sldId="401"/>
            <ac:spMk id="62" creationId="{74199AB7-8C0F-47E4-89D4-6932CF325459}"/>
          </ac:spMkLst>
        </pc:spChg>
        <pc:spChg chg="del">
          <ac:chgData name="貫宇 盛" userId="7f0509586905b771" providerId="LiveId" clId="{75FFFE1F-C4B7-4707-83D7-FB75FBDF5C2C}" dt="2020-05-31T10:57:31.466" v="921" actId="478"/>
          <ac:spMkLst>
            <pc:docMk/>
            <pc:sldMk cId="872505473" sldId="401"/>
            <ac:spMk id="69" creationId="{71EDB3F5-6957-4FF2-83B4-79A4E4A2283B}"/>
          </ac:spMkLst>
        </pc:spChg>
        <pc:grpChg chg="del">
          <ac:chgData name="貫宇 盛" userId="7f0509586905b771" providerId="LiveId" clId="{75FFFE1F-C4B7-4707-83D7-FB75FBDF5C2C}" dt="2020-05-31T10:57:31.466" v="921" actId="478"/>
          <ac:grpSpMkLst>
            <pc:docMk/>
            <pc:sldMk cId="872505473" sldId="401"/>
            <ac:grpSpMk id="13" creationId="{ABBBC905-B601-482A-86D7-D5C7DBC95575}"/>
          </ac:grpSpMkLst>
        </pc:grpChg>
        <pc:grpChg chg="del">
          <ac:chgData name="貫宇 盛" userId="7f0509586905b771" providerId="LiveId" clId="{75FFFE1F-C4B7-4707-83D7-FB75FBDF5C2C}" dt="2020-05-31T10:57:31.466" v="921" actId="478"/>
          <ac:grpSpMkLst>
            <pc:docMk/>
            <pc:sldMk cId="872505473" sldId="401"/>
            <ac:grpSpMk id="25" creationId="{49EE309C-2132-4381-AD97-A06D7F21C84E}"/>
          </ac:grpSpMkLst>
        </pc:grpChg>
        <pc:picChg chg="add mod">
          <ac:chgData name="貫宇 盛" userId="7f0509586905b771" providerId="LiveId" clId="{75FFFE1F-C4B7-4707-83D7-FB75FBDF5C2C}" dt="2020-05-31T10:57:36.452" v="924" actId="1076"/>
          <ac:picMkLst>
            <pc:docMk/>
            <pc:sldMk cId="872505473" sldId="401"/>
            <ac:picMk id="3" creationId="{0AB5DCE5-4544-4A7C-81CF-A80485797483}"/>
          </ac:picMkLst>
        </pc:picChg>
        <pc:picChg chg="add mod">
          <ac:chgData name="貫宇 盛" userId="7f0509586905b771" providerId="LiveId" clId="{75FFFE1F-C4B7-4707-83D7-FB75FBDF5C2C}" dt="2020-05-31T13:46:53.988" v="1155" actId="1076"/>
          <ac:picMkLst>
            <pc:docMk/>
            <pc:sldMk cId="872505473" sldId="401"/>
            <ac:picMk id="4" creationId="{31496F37-93DD-44F0-B226-816D74EBD550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6" creationId="{7278FA13-1A0A-487D-83BD-0F586B8E67F8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7" creationId="{D269430B-6CFB-4BD4-A60D-573877268B09}"/>
          </ac:picMkLst>
        </pc:picChg>
        <pc:picChg chg="add mod">
          <ac:chgData name="貫宇 盛" userId="7f0509586905b771" providerId="LiveId" clId="{75FFFE1F-C4B7-4707-83D7-FB75FBDF5C2C}" dt="2020-05-31T13:47:04.835" v="1158" actId="1076"/>
          <ac:picMkLst>
            <pc:docMk/>
            <pc:sldMk cId="872505473" sldId="401"/>
            <ac:picMk id="12" creationId="{17EBFEC0-F106-4B7D-8CDE-C31B34D41619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15" creationId="{7B545FEE-CBB8-4B2A-9069-C747DA7213EC}"/>
          </ac:picMkLst>
        </pc:picChg>
        <pc:picChg chg="add del mod">
          <ac:chgData name="貫宇 盛" userId="7f0509586905b771" providerId="LiveId" clId="{75FFFE1F-C4B7-4707-83D7-FB75FBDF5C2C}" dt="2020-05-31T13:43:17.409" v="1089" actId="478"/>
          <ac:picMkLst>
            <pc:docMk/>
            <pc:sldMk cId="872505473" sldId="401"/>
            <ac:picMk id="29" creationId="{E5056B39-F536-4729-80F2-0B0CF01635EE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32" creationId="{40F63FC0-7215-4396-911A-22E7DFB1421C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33" creationId="{FAC5F02C-673E-415F-A322-91BBDCFABBC8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46" creationId="{DD16D3B0-7858-481B-9878-7C63404C2F1C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47" creationId="{36477D92-040D-492E-ACE9-B798FE48A8F1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49" creationId="{56F037FF-F378-4C00-BD8B-AA0BA6B2A0ED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50" creationId="{2E06A0E9-7A7E-413A-8800-2DB1DD5DB3C7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53" creationId="{23A3CBD3-F265-4506-86AB-C1D08EA15A11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54" creationId="{BCC2EC31-D320-4840-970A-DF9C51510B24}"/>
          </ac:picMkLst>
        </pc:picChg>
        <pc:picChg chg="del">
          <ac:chgData name="貫宇 盛" userId="7f0509586905b771" providerId="LiveId" clId="{75FFFE1F-C4B7-4707-83D7-FB75FBDF5C2C}" dt="2020-05-31T10:57:31.466" v="921" actId="478"/>
          <ac:picMkLst>
            <pc:docMk/>
            <pc:sldMk cId="872505473" sldId="401"/>
            <ac:picMk id="55" creationId="{F5C6AC8D-06EF-4602-8F50-34D039E347A6}"/>
          </ac:picMkLst>
        </pc:picChg>
      </pc:sldChg>
      <pc:sldChg chg="addSp delSp modSp delAnim modNotesTx">
        <pc:chgData name="貫宇 盛" userId="7f0509586905b771" providerId="LiveId" clId="{75FFFE1F-C4B7-4707-83D7-FB75FBDF5C2C}" dt="2020-05-31T17:29:05.259" v="3117" actId="20577"/>
        <pc:sldMkLst>
          <pc:docMk/>
          <pc:sldMk cId="3902594602" sldId="402"/>
        </pc:sldMkLst>
        <pc:spChg chg="del">
          <ac:chgData name="貫宇 盛" userId="7f0509586905b771" providerId="LiveId" clId="{75FFFE1F-C4B7-4707-83D7-FB75FBDF5C2C}" dt="2020-05-31T10:16:01.529" v="586" actId="478"/>
          <ac:spMkLst>
            <pc:docMk/>
            <pc:sldMk cId="3902594602" sldId="402"/>
            <ac:spMk id="10" creationId="{F47D39F8-60FA-4831-B20A-AE15C6BE2F4E}"/>
          </ac:spMkLst>
        </pc:spChg>
        <pc:spChg chg="mod">
          <ac:chgData name="貫宇 盛" userId="7f0509586905b771" providerId="LiveId" clId="{75FFFE1F-C4B7-4707-83D7-FB75FBDF5C2C}" dt="2020-05-31T10:15:55.986" v="585" actId="20577"/>
          <ac:spMkLst>
            <pc:docMk/>
            <pc:sldMk cId="3902594602" sldId="402"/>
            <ac:spMk id="17" creationId="{CD4D8DB0-FBDA-4BFA-9B6C-903805710FCD}"/>
          </ac:spMkLst>
        </pc:spChg>
        <pc:spChg chg="del">
          <ac:chgData name="貫宇 盛" userId="7f0509586905b771" providerId="LiveId" clId="{75FFFE1F-C4B7-4707-83D7-FB75FBDF5C2C}" dt="2020-05-31T10:16:01.529" v="586" actId="478"/>
          <ac:spMkLst>
            <pc:docMk/>
            <pc:sldMk cId="3902594602" sldId="402"/>
            <ac:spMk id="26" creationId="{A277A0C9-C316-43B1-AA30-AB45DEF786C7}"/>
          </ac:spMkLst>
        </pc:spChg>
        <pc:spChg chg="del">
          <ac:chgData name="貫宇 盛" userId="7f0509586905b771" providerId="LiveId" clId="{75FFFE1F-C4B7-4707-83D7-FB75FBDF5C2C}" dt="2020-05-31T10:16:01.529" v="586" actId="478"/>
          <ac:spMkLst>
            <pc:docMk/>
            <pc:sldMk cId="3902594602" sldId="402"/>
            <ac:spMk id="54" creationId="{9E2C6384-D067-4A62-8394-D68CC1ED444B}"/>
          </ac:spMkLst>
        </pc:spChg>
        <pc:spChg chg="add mod">
          <ac:chgData name="貫宇 盛" userId="7f0509586905b771" providerId="LiveId" clId="{75FFFE1F-C4B7-4707-83D7-FB75FBDF5C2C}" dt="2020-05-31T10:24:03.348" v="662" actId="1076"/>
          <ac:spMkLst>
            <pc:docMk/>
            <pc:sldMk cId="3902594602" sldId="402"/>
            <ac:spMk id="56" creationId="{19765254-B9D4-4F93-95BF-38B3CC1BAC4F}"/>
          </ac:spMkLst>
        </pc:spChg>
        <pc:spChg chg="add mod">
          <ac:chgData name="貫宇 盛" userId="7f0509586905b771" providerId="LiveId" clId="{75FFFE1F-C4B7-4707-83D7-FB75FBDF5C2C}" dt="2020-05-31T10:24:03.348" v="662" actId="1076"/>
          <ac:spMkLst>
            <pc:docMk/>
            <pc:sldMk cId="3902594602" sldId="402"/>
            <ac:spMk id="57" creationId="{81B139F6-6D8C-41DE-B1BF-4E2729BE8F27}"/>
          </ac:spMkLst>
        </pc:spChg>
        <pc:spChg chg="add mod">
          <ac:chgData name="貫宇 盛" userId="7f0509586905b771" providerId="LiveId" clId="{75FFFE1F-C4B7-4707-83D7-FB75FBDF5C2C}" dt="2020-05-31T10:24:03.348" v="662" actId="1076"/>
          <ac:spMkLst>
            <pc:docMk/>
            <pc:sldMk cId="3902594602" sldId="402"/>
            <ac:spMk id="58" creationId="{F55ACE3D-40F3-4D17-943E-E5F782C2F1A7}"/>
          </ac:spMkLst>
        </pc:spChg>
        <pc:spChg chg="add mod">
          <ac:chgData name="貫宇 盛" userId="7f0509586905b771" providerId="LiveId" clId="{75FFFE1F-C4B7-4707-83D7-FB75FBDF5C2C}" dt="2020-05-31T10:24:03.348" v="662" actId="1076"/>
          <ac:spMkLst>
            <pc:docMk/>
            <pc:sldMk cId="3902594602" sldId="402"/>
            <ac:spMk id="59" creationId="{8AF923AD-C238-4CA5-97F0-2FFE7AB56DF5}"/>
          </ac:spMkLst>
        </pc:spChg>
        <pc:spChg chg="add mod">
          <ac:chgData name="貫宇 盛" userId="7f0509586905b771" providerId="LiveId" clId="{75FFFE1F-C4B7-4707-83D7-FB75FBDF5C2C}" dt="2020-05-31T10:24:07.534" v="663" actId="1076"/>
          <ac:spMkLst>
            <pc:docMk/>
            <pc:sldMk cId="3902594602" sldId="402"/>
            <ac:spMk id="60" creationId="{ACA3D842-BCB7-4081-9331-DA04E672B7B4}"/>
          </ac:spMkLst>
        </pc:spChg>
        <pc:spChg chg="add mod">
          <ac:chgData name="貫宇 盛" userId="7f0509586905b771" providerId="LiveId" clId="{75FFFE1F-C4B7-4707-83D7-FB75FBDF5C2C}" dt="2020-05-31T10:24:07.534" v="663" actId="1076"/>
          <ac:spMkLst>
            <pc:docMk/>
            <pc:sldMk cId="3902594602" sldId="402"/>
            <ac:spMk id="61" creationId="{9B2AF321-B154-4B41-B89A-48413E92D752}"/>
          </ac:spMkLst>
        </pc:spChg>
        <pc:spChg chg="add mod">
          <ac:chgData name="貫宇 盛" userId="7f0509586905b771" providerId="LiveId" clId="{75FFFE1F-C4B7-4707-83D7-FB75FBDF5C2C}" dt="2020-05-31T10:24:07.534" v="663" actId="1076"/>
          <ac:spMkLst>
            <pc:docMk/>
            <pc:sldMk cId="3902594602" sldId="402"/>
            <ac:spMk id="62" creationId="{AF5E593B-5AAC-4F08-81F9-AF33688633F6}"/>
          </ac:spMkLst>
        </pc:spChg>
        <pc:spChg chg="add mod">
          <ac:chgData name="貫宇 盛" userId="7f0509586905b771" providerId="LiveId" clId="{75FFFE1F-C4B7-4707-83D7-FB75FBDF5C2C}" dt="2020-05-31T10:24:07.534" v="663" actId="1076"/>
          <ac:spMkLst>
            <pc:docMk/>
            <pc:sldMk cId="3902594602" sldId="402"/>
            <ac:spMk id="63" creationId="{8C8AB803-A4C8-453B-B89C-F2E6EC839929}"/>
          </ac:spMkLst>
        </pc:spChg>
        <pc:grpChg chg="del">
          <ac:chgData name="貫宇 盛" userId="7f0509586905b771" providerId="LiveId" clId="{75FFFE1F-C4B7-4707-83D7-FB75FBDF5C2C}" dt="2020-05-31T10:16:01.529" v="586" actId="478"/>
          <ac:grpSpMkLst>
            <pc:docMk/>
            <pc:sldMk cId="3902594602" sldId="402"/>
            <ac:grpSpMk id="7" creationId="{46E9576F-DBDD-4311-8E4A-F576DDAE4A38}"/>
          </ac:grpSpMkLst>
        </pc:grpChg>
        <pc:grpChg chg="del">
          <ac:chgData name="貫宇 盛" userId="7f0509586905b771" providerId="LiveId" clId="{75FFFE1F-C4B7-4707-83D7-FB75FBDF5C2C}" dt="2020-05-31T10:16:01.529" v="586" actId="478"/>
          <ac:grpSpMkLst>
            <pc:docMk/>
            <pc:sldMk cId="3902594602" sldId="402"/>
            <ac:grpSpMk id="25" creationId="{49EE309C-2132-4381-AD97-A06D7F21C84E}"/>
          </ac:grpSpMkLst>
        </pc:grpChg>
        <pc:grpChg chg="del">
          <ac:chgData name="貫宇 盛" userId="7f0509586905b771" providerId="LiveId" clId="{75FFFE1F-C4B7-4707-83D7-FB75FBDF5C2C}" dt="2020-05-31T10:16:01.529" v="586" actId="478"/>
          <ac:grpSpMkLst>
            <pc:docMk/>
            <pc:sldMk cId="3902594602" sldId="402"/>
            <ac:grpSpMk id="46" creationId="{6AC65367-4161-405E-97B3-A720136F25CD}"/>
          </ac:grpSpMkLst>
        </pc:grpChg>
        <pc:grpChg chg="del">
          <ac:chgData name="貫宇 盛" userId="7f0509586905b771" providerId="LiveId" clId="{75FFFE1F-C4B7-4707-83D7-FB75FBDF5C2C}" dt="2020-05-31T10:16:01.529" v="586" actId="478"/>
          <ac:grpSpMkLst>
            <pc:docMk/>
            <pc:sldMk cId="3902594602" sldId="402"/>
            <ac:grpSpMk id="48" creationId="{FD634947-26C4-41C9-8630-8D50EBAE237E}"/>
          </ac:grpSpMkLst>
        </pc:grpChg>
        <pc:grpChg chg="del">
          <ac:chgData name="貫宇 盛" userId="7f0509586905b771" providerId="LiveId" clId="{75FFFE1F-C4B7-4707-83D7-FB75FBDF5C2C}" dt="2020-05-31T10:16:01.529" v="586" actId="478"/>
          <ac:grpSpMkLst>
            <pc:docMk/>
            <pc:sldMk cId="3902594602" sldId="402"/>
            <ac:grpSpMk id="53" creationId="{647BADB3-B6EC-43AF-A0D2-59B43F2B8548}"/>
          </ac:grpSpMkLst>
        </pc:grpChg>
        <pc:picChg chg="del">
          <ac:chgData name="貫宇 盛" userId="7f0509586905b771" providerId="LiveId" clId="{75FFFE1F-C4B7-4707-83D7-FB75FBDF5C2C}" dt="2020-05-31T10:16:01.529" v="586" actId="478"/>
          <ac:picMkLst>
            <pc:docMk/>
            <pc:sldMk cId="3902594602" sldId="402"/>
            <ac:picMk id="3" creationId="{F2EEB55B-A5E7-4080-BD6A-9BBEF138E955}"/>
          </ac:picMkLst>
        </pc:picChg>
        <pc:picChg chg="add mod">
          <ac:chgData name="貫宇 盛" userId="7f0509586905b771" providerId="LiveId" clId="{75FFFE1F-C4B7-4707-83D7-FB75FBDF5C2C}" dt="2020-05-31T10:23:59.249" v="661" actId="14100"/>
          <ac:picMkLst>
            <pc:docMk/>
            <pc:sldMk cId="3902594602" sldId="402"/>
            <ac:picMk id="4" creationId="{EB21509A-7BF9-420D-82A8-DA33D7A3CBA8}"/>
          </ac:picMkLst>
        </pc:picChg>
        <pc:picChg chg="del">
          <ac:chgData name="貫宇 盛" userId="7f0509586905b771" providerId="LiveId" clId="{75FFFE1F-C4B7-4707-83D7-FB75FBDF5C2C}" dt="2020-05-31T10:16:01.529" v="586" actId="478"/>
          <ac:picMkLst>
            <pc:docMk/>
            <pc:sldMk cId="3902594602" sldId="402"/>
            <ac:picMk id="6" creationId="{40791CAC-F405-4DDA-8BD0-9FCCA83FA276}"/>
          </ac:picMkLst>
        </pc:picChg>
        <pc:picChg chg="add mod">
          <ac:chgData name="貫宇 盛" userId="7f0509586905b771" providerId="LiveId" clId="{75FFFE1F-C4B7-4707-83D7-FB75FBDF5C2C}" dt="2020-05-31T10:24:03.348" v="662" actId="1076"/>
          <ac:picMkLst>
            <pc:docMk/>
            <pc:sldMk cId="3902594602" sldId="402"/>
            <ac:picMk id="11" creationId="{CF08E75F-3500-431C-A308-71A9F721EB25}"/>
          </ac:picMkLst>
        </pc:picChg>
        <pc:picChg chg="add mod">
          <ac:chgData name="貫宇 盛" userId="7f0509586905b771" providerId="LiveId" clId="{75FFFE1F-C4B7-4707-83D7-FB75FBDF5C2C}" dt="2020-05-31T10:24:07.534" v="663" actId="1076"/>
          <ac:picMkLst>
            <pc:docMk/>
            <pc:sldMk cId="3902594602" sldId="402"/>
            <ac:picMk id="12" creationId="{C0FE2D3C-1F52-4068-A0CB-086EBF2EB600}"/>
          </ac:picMkLst>
        </pc:picChg>
        <pc:picChg chg="add mod">
          <ac:chgData name="貫宇 盛" userId="7f0509586905b771" providerId="LiveId" clId="{75FFFE1F-C4B7-4707-83D7-FB75FBDF5C2C}" dt="2020-05-31T10:24:07.534" v="663" actId="1076"/>
          <ac:picMkLst>
            <pc:docMk/>
            <pc:sldMk cId="3902594602" sldId="402"/>
            <ac:picMk id="13" creationId="{9519DBD9-4FB4-48EF-810A-D1E0F41C29CD}"/>
          </ac:picMkLst>
        </pc:picChg>
        <pc:picChg chg="del">
          <ac:chgData name="貫宇 盛" userId="7f0509586905b771" providerId="LiveId" clId="{75FFFE1F-C4B7-4707-83D7-FB75FBDF5C2C}" dt="2020-05-31T10:16:01.529" v="586" actId="478"/>
          <ac:picMkLst>
            <pc:docMk/>
            <pc:sldMk cId="3902594602" sldId="402"/>
            <ac:picMk id="34" creationId="{E869FB3B-5976-4607-9EA1-F06FDFE98A1B}"/>
          </ac:picMkLst>
        </pc:picChg>
        <pc:picChg chg="del">
          <ac:chgData name="貫宇 盛" userId="7f0509586905b771" providerId="LiveId" clId="{75FFFE1F-C4B7-4707-83D7-FB75FBDF5C2C}" dt="2020-05-31T10:16:01.529" v="586" actId="478"/>
          <ac:picMkLst>
            <pc:docMk/>
            <pc:sldMk cId="3902594602" sldId="402"/>
            <ac:picMk id="35" creationId="{2BA25012-8198-440E-AA63-341B4BD1091B}"/>
          </ac:picMkLst>
        </pc:picChg>
      </pc:sldChg>
      <pc:sldChg chg="del">
        <pc:chgData name="貫宇 盛" userId="7f0509586905b771" providerId="LiveId" clId="{75FFFE1F-C4B7-4707-83D7-FB75FBDF5C2C}" dt="2020-05-31T15:17:25.880" v="2352" actId="2696"/>
        <pc:sldMkLst>
          <pc:docMk/>
          <pc:sldMk cId="2030370497" sldId="403"/>
        </pc:sldMkLst>
      </pc:sldChg>
      <pc:sldChg chg="del">
        <pc:chgData name="貫宇 盛" userId="7f0509586905b771" providerId="LiveId" clId="{75FFFE1F-C4B7-4707-83D7-FB75FBDF5C2C}" dt="2020-05-31T15:17:28.853" v="2354" actId="2696"/>
        <pc:sldMkLst>
          <pc:docMk/>
          <pc:sldMk cId="3615502906" sldId="405"/>
        </pc:sldMkLst>
      </pc:sldChg>
      <pc:sldChg chg="del">
        <pc:chgData name="貫宇 盛" userId="7f0509586905b771" providerId="LiveId" clId="{75FFFE1F-C4B7-4707-83D7-FB75FBDF5C2C}" dt="2020-05-31T15:17:26.991" v="2353" actId="2696"/>
        <pc:sldMkLst>
          <pc:docMk/>
          <pc:sldMk cId="714488212" sldId="406"/>
        </pc:sldMkLst>
      </pc:sldChg>
      <pc:sldChg chg="del">
        <pc:chgData name="貫宇 盛" userId="7f0509586905b771" providerId="LiveId" clId="{75FFFE1F-C4B7-4707-83D7-FB75FBDF5C2C}" dt="2020-05-31T15:17:31.335" v="2357" actId="2696"/>
        <pc:sldMkLst>
          <pc:docMk/>
          <pc:sldMk cId="2993178123" sldId="407"/>
        </pc:sldMkLst>
      </pc:sldChg>
      <pc:sldChg chg="del">
        <pc:chgData name="貫宇 盛" userId="7f0509586905b771" providerId="LiveId" clId="{75FFFE1F-C4B7-4707-83D7-FB75FBDF5C2C}" dt="2020-05-31T15:17:32.146" v="2358" actId="2696"/>
        <pc:sldMkLst>
          <pc:docMk/>
          <pc:sldMk cId="2530648836" sldId="408"/>
        </pc:sldMkLst>
      </pc:sldChg>
      <pc:sldChg chg="del">
        <pc:chgData name="貫宇 盛" userId="7f0509586905b771" providerId="LiveId" clId="{75FFFE1F-C4B7-4707-83D7-FB75FBDF5C2C}" dt="2020-05-31T15:17:30.606" v="2356" actId="2696"/>
        <pc:sldMkLst>
          <pc:docMk/>
          <pc:sldMk cId="2976630265" sldId="410"/>
        </pc:sldMkLst>
      </pc:sldChg>
      <pc:sldChg chg="del">
        <pc:chgData name="貫宇 盛" userId="7f0509586905b771" providerId="LiveId" clId="{75FFFE1F-C4B7-4707-83D7-FB75FBDF5C2C}" dt="2020-05-31T15:17:32.982" v="2359" actId="2696"/>
        <pc:sldMkLst>
          <pc:docMk/>
          <pc:sldMk cId="3179226604" sldId="411"/>
        </pc:sldMkLst>
      </pc:sldChg>
      <pc:sldChg chg="addSp delSp modSp modNotesTx">
        <pc:chgData name="貫宇 盛" userId="7f0509586905b771" providerId="LiveId" clId="{75FFFE1F-C4B7-4707-83D7-FB75FBDF5C2C}" dt="2020-05-31T17:07:13.327" v="3046" actId="14100"/>
        <pc:sldMkLst>
          <pc:docMk/>
          <pc:sldMk cId="2160363151" sldId="413"/>
        </pc:sldMkLst>
        <pc:spChg chg="del">
          <ac:chgData name="貫宇 盛" userId="7f0509586905b771" providerId="LiveId" clId="{75FFFE1F-C4B7-4707-83D7-FB75FBDF5C2C}" dt="2020-05-31T16:59:24.756" v="2831" actId="478"/>
          <ac:spMkLst>
            <pc:docMk/>
            <pc:sldMk cId="2160363151" sldId="413"/>
            <ac:spMk id="19" creationId="{E03CFF79-CB97-4546-BE8B-15755C52630C}"/>
          </ac:spMkLst>
        </pc:spChg>
        <pc:spChg chg="add mod">
          <ac:chgData name="貫宇 盛" userId="7f0509586905b771" providerId="LiveId" clId="{75FFFE1F-C4B7-4707-83D7-FB75FBDF5C2C}" dt="2020-05-31T17:07:13.327" v="3046" actId="14100"/>
          <ac:spMkLst>
            <pc:docMk/>
            <pc:sldMk cId="2160363151" sldId="413"/>
            <ac:spMk id="20" creationId="{52D96E40-9831-4373-AB7D-CB64F06D6253}"/>
          </ac:spMkLst>
        </pc:spChg>
        <pc:grpChg chg="del">
          <ac:chgData name="貫宇 盛" userId="7f0509586905b771" providerId="LiveId" clId="{75FFFE1F-C4B7-4707-83D7-FB75FBDF5C2C}" dt="2020-05-31T16:59:23.570" v="2830" actId="478"/>
          <ac:grpSpMkLst>
            <pc:docMk/>
            <pc:sldMk cId="2160363151" sldId="413"/>
            <ac:grpSpMk id="18" creationId="{EA4BF0A5-878B-4E20-B831-3D17FF503326}"/>
          </ac:grpSpMkLst>
        </pc:grpChg>
        <pc:picChg chg="add mod">
          <ac:chgData name="貫宇 盛" userId="7f0509586905b771" providerId="LiveId" clId="{75FFFE1F-C4B7-4707-83D7-FB75FBDF5C2C}" dt="2020-05-31T16:59:28.895" v="2833" actId="1076"/>
          <ac:picMkLst>
            <pc:docMk/>
            <pc:sldMk cId="2160363151" sldId="413"/>
            <ac:picMk id="3" creationId="{5B40DDC3-D9BD-48FF-B9C0-8892292BBADD}"/>
          </ac:picMkLst>
        </pc:picChg>
      </pc:sldChg>
      <pc:sldChg chg="addSp delSp modSp modNotesTx">
        <pc:chgData name="貫宇 盛" userId="7f0509586905b771" providerId="LiveId" clId="{75FFFE1F-C4B7-4707-83D7-FB75FBDF5C2C}" dt="2020-05-31T17:00:01.629" v="2841"/>
        <pc:sldMkLst>
          <pc:docMk/>
          <pc:sldMk cId="3530690267" sldId="414"/>
        </pc:sldMkLst>
        <pc:spChg chg="add mod">
          <ac:chgData name="貫宇 盛" userId="7f0509586905b771" providerId="LiveId" clId="{75FFFE1F-C4B7-4707-83D7-FB75FBDF5C2C}" dt="2020-05-31T16:43:10.426" v="2592" actId="20577"/>
          <ac:spMkLst>
            <pc:docMk/>
            <pc:sldMk cId="3530690267" sldId="414"/>
            <ac:spMk id="2" creationId="{34F20E3F-AD54-48DC-B9DA-CC8D1B9CF57D}"/>
          </ac:spMkLst>
        </pc:spChg>
        <pc:spChg chg="del">
          <ac:chgData name="貫宇 盛" userId="7f0509586905b771" providerId="LiveId" clId="{75FFFE1F-C4B7-4707-83D7-FB75FBDF5C2C}" dt="2020-05-31T17:00:01.396" v="2840" actId="478"/>
          <ac:spMkLst>
            <pc:docMk/>
            <pc:sldMk cId="3530690267" sldId="414"/>
            <ac:spMk id="9" creationId="{BCD36C3E-5C4C-4871-AC1E-549A86C70673}"/>
          </ac:spMkLst>
        </pc:spChg>
        <pc:spChg chg="add">
          <ac:chgData name="貫宇 盛" userId="7f0509586905b771" providerId="LiveId" clId="{75FFFE1F-C4B7-4707-83D7-FB75FBDF5C2C}" dt="2020-05-31T17:00:01.629" v="2841"/>
          <ac:spMkLst>
            <pc:docMk/>
            <pc:sldMk cId="3530690267" sldId="414"/>
            <ac:spMk id="18" creationId="{397D7D31-B27C-4000-A017-B98EA41A27FA}"/>
          </ac:spMkLst>
        </pc:spChg>
        <pc:grpChg chg="del">
          <ac:chgData name="貫宇 盛" userId="7f0509586905b771" providerId="LiveId" clId="{75FFFE1F-C4B7-4707-83D7-FB75FBDF5C2C}" dt="2020-05-31T16:22:48.696" v="2517" actId="478"/>
          <ac:grpSpMkLst>
            <pc:docMk/>
            <pc:sldMk cId="3530690267" sldId="414"/>
            <ac:grpSpMk id="17" creationId="{9E65F23E-C59E-408B-A185-4115831F8D6C}"/>
          </ac:grpSpMkLst>
        </pc:grpChg>
        <pc:picChg chg="add mod">
          <ac:chgData name="貫宇 盛" userId="7f0509586905b771" providerId="LiveId" clId="{75FFFE1F-C4B7-4707-83D7-FB75FBDF5C2C}" dt="2020-05-31T16:30:34.289" v="2588" actId="1076"/>
          <ac:picMkLst>
            <pc:docMk/>
            <pc:sldMk cId="3530690267" sldId="414"/>
            <ac:picMk id="3" creationId="{DEF83921-571F-4B1A-9A9E-16EC3954827E}"/>
          </ac:picMkLst>
        </pc:picChg>
        <pc:picChg chg="add mod">
          <ac:chgData name="貫宇 盛" userId="7f0509586905b771" providerId="LiveId" clId="{75FFFE1F-C4B7-4707-83D7-FB75FBDF5C2C}" dt="2020-05-31T16:30:37.166" v="2589" actId="1076"/>
          <ac:picMkLst>
            <pc:docMk/>
            <pc:sldMk cId="3530690267" sldId="414"/>
            <ac:picMk id="6" creationId="{4C938F24-FDF1-4632-B668-A03995C751BC}"/>
          </ac:picMkLst>
        </pc:picChg>
        <pc:picChg chg="del">
          <ac:chgData name="貫宇 盛" userId="7f0509586905b771" providerId="LiveId" clId="{75FFFE1F-C4B7-4707-83D7-FB75FBDF5C2C}" dt="2020-05-31T16:22:46.115" v="2512" actId="478"/>
          <ac:picMkLst>
            <pc:docMk/>
            <pc:sldMk cId="3530690267" sldId="414"/>
            <ac:picMk id="10" creationId="{45335D57-C4BB-451F-BB1D-C33AF6EE9714}"/>
          </ac:picMkLst>
        </pc:picChg>
        <pc:picChg chg="del">
          <ac:chgData name="貫宇 盛" userId="7f0509586905b771" providerId="LiveId" clId="{75FFFE1F-C4B7-4707-83D7-FB75FBDF5C2C}" dt="2020-05-31T16:22:46.651" v="2513" actId="478"/>
          <ac:picMkLst>
            <pc:docMk/>
            <pc:sldMk cId="3530690267" sldId="414"/>
            <ac:picMk id="11" creationId="{E461743B-A9F7-4562-95B3-6316A79A5D29}"/>
          </ac:picMkLst>
        </pc:picChg>
        <pc:picChg chg="del">
          <ac:chgData name="貫宇 盛" userId="7f0509586905b771" providerId="LiveId" clId="{75FFFE1F-C4B7-4707-83D7-FB75FBDF5C2C}" dt="2020-05-31T16:22:47.124" v="2514" actId="478"/>
          <ac:picMkLst>
            <pc:docMk/>
            <pc:sldMk cId="3530690267" sldId="414"/>
            <ac:picMk id="12" creationId="{AA835417-0E6D-4660-813C-3DF032748C94}"/>
          </ac:picMkLst>
        </pc:picChg>
        <pc:picChg chg="del">
          <ac:chgData name="貫宇 盛" userId="7f0509586905b771" providerId="LiveId" clId="{75FFFE1F-C4B7-4707-83D7-FB75FBDF5C2C}" dt="2020-05-31T16:22:47.761" v="2515" actId="478"/>
          <ac:picMkLst>
            <pc:docMk/>
            <pc:sldMk cId="3530690267" sldId="414"/>
            <ac:picMk id="13" creationId="{D3E43708-8004-4BEA-A8B1-C8B17E969A0A}"/>
          </ac:picMkLst>
        </pc:picChg>
        <pc:picChg chg="del">
          <ac:chgData name="貫宇 盛" userId="7f0509586905b771" providerId="LiveId" clId="{75FFFE1F-C4B7-4707-83D7-FB75FBDF5C2C}" dt="2020-05-31T16:22:48.186" v="2516" actId="478"/>
          <ac:picMkLst>
            <pc:docMk/>
            <pc:sldMk cId="3530690267" sldId="414"/>
            <ac:picMk id="14" creationId="{99B9EAB0-9D04-4E96-BC7F-4FB294948200}"/>
          </ac:picMkLst>
        </pc:picChg>
      </pc:sldChg>
      <pc:sldChg chg="del">
        <pc:chgData name="貫宇 盛" userId="7f0509586905b771" providerId="LiveId" clId="{75FFFE1F-C4B7-4707-83D7-FB75FBDF5C2C}" dt="2020-05-31T17:26:11.951" v="3103" actId="2696"/>
        <pc:sldMkLst>
          <pc:docMk/>
          <pc:sldMk cId="3967378540" sldId="415"/>
        </pc:sldMkLst>
      </pc:sldChg>
      <pc:sldChg chg="del">
        <pc:chgData name="貫宇 盛" userId="7f0509586905b771" providerId="LiveId" clId="{75FFFE1F-C4B7-4707-83D7-FB75FBDF5C2C}" dt="2020-05-31T17:26:11.159" v="3102" actId="2696"/>
        <pc:sldMkLst>
          <pc:docMk/>
          <pc:sldMk cId="774149560" sldId="416"/>
        </pc:sldMkLst>
      </pc:sldChg>
      <pc:sldChg chg="del">
        <pc:chgData name="貫宇 盛" userId="7f0509586905b771" providerId="LiveId" clId="{75FFFE1F-C4B7-4707-83D7-FB75FBDF5C2C}" dt="2020-05-31T17:26:10.038" v="3101" actId="2696"/>
        <pc:sldMkLst>
          <pc:docMk/>
          <pc:sldMk cId="1795951689" sldId="417"/>
        </pc:sldMkLst>
      </pc:sldChg>
      <pc:sldChg chg="addSp delSp modSp add modAnim modNotesTx">
        <pc:chgData name="貫宇 盛" userId="7f0509586905b771" providerId="LiveId" clId="{75FFFE1F-C4B7-4707-83D7-FB75FBDF5C2C}" dt="2020-05-31T18:42:59.113" v="3432"/>
        <pc:sldMkLst>
          <pc:docMk/>
          <pc:sldMk cId="2168095086" sldId="418"/>
        </pc:sldMkLst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2" creationId="{1BD4C6F1-9998-46DE-90D5-38EEB6A79AB6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9" creationId="{1826D9F0-7FCE-40AD-B7F5-5967DA77377E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10" creationId="{237B3573-0272-494B-93AB-28E42B9F0C34}"/>
          </ac:spMkLst>
        </pc:spChg>
        <pc:spChg chg="add del mod">
          <ac:chgData name="貫宇 盛" userId="7f0509586905b771" providerId="LiveId" clId="{75FFFE1F-C4B7-4707-83D7-FB75FBDF5C2C}" dt="2020-05-31T10:49:36.745" v="777"/>
          <ac:spMkLst>
            <pc:docMk/>
            <pc:sldMk cId="2168095086" sldId="418"/>
            <ac:spMk id="11" creationId="{9C2DEED6-391C-4CA4-AD3C-A49545C346F2}"/>
          </ac:spMkLst>
        </pc:spChg>
        <pc:spChg chg="add del mod">
          <ac:chgData name="貫宇 盛" userId="7f0509586905b771" providerId="LiveId" clId="{75FFFE1F-C4B7-4707-83D7-FB75FBDF5C2C}" dt="2020-05-31T10:50:38.964" v="784" actId="478"/>
          <ac:spMkLst>
            <pc:docMk/>
            <pc:sldMk cId="2168095086" sldId="418"/>
            <ac:spMk id="12" creationId="{C02F2874-7F71-4519-995B-92B252D106AC}"/>
          </ac:spMkLst>
        </pc:spChg>
        <pc:spChg chg="add del mod">
          <ac:chgData name="貫宇 盛" userId="7f0509586905b771" providerId="LiveId" clId="{75FFFE1F-C4B7-4707-83D7-FB75FBDF5C2C}" dt="2020-05-31T10:53:19.505" v="915"/>
          <ac:spMkLst>
            <pc:docMk/>
            <pc:sldMk cId="2168095086" sldId="418"/>
            <ac:spMk id="13" creationId="{4DF8B033-C23A-4384-963D-B4321070E731}"/>
          </ac:spMkLst>
        </pc:spChg>
        <pc:spChg chg="add mod">
          <ac:chgData name="貫宇 盛" userId="7f0509586905b771" providerId="LiveId" clId="{75FFFE1F-C4B7-4707-83D7-FB75FBDF5C2C}" dt="2020-05-31T14:00:42.054" v="1235" actId="207"/>
          <ac:spMkLst>
            <pc:docMk/>
            <pc:sldMk cId="2168095086" sldId="418"/>
            <ac:spMk id="17" creationId="{4033417D-C9E9-44E7-86E1-6EDF3E2FE53A}"/>
          </ac:spMkLst>
        </pc:spChg>
        <pc:spChg chg="add mod">
          <ac:chgData name="貫宇 盛" userId="7f0509586905b771" providerId="LiveId" clId="{75FFFE1F-C4B7-4707-83D7-FB75FBDF5C2C}" dt="2020-05-31T15:18:29.737" v="2360" actId="1076"/>
          <ac:spMkLst>
            <pc:docMk/>
            <pc:sldMk cId="2168095086" sldId="418"/>
            <ac:spMk id="20" creationId="{A5CF6839-D4FF-454A-91CB-731FECBE6FB1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27" creationId="{D1638AB8-8C75-4D70-BE35-818F7D52F359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28" creationId="{6E692183-8D50-4BFD-B1BF-6786956D3B77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29" creationId="{ADFF29E4-53EB-421B-846B-5652E09F7B0B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30" creationId="{2E543798-C70E-4140-A655-D9D54EA45F9B}"/>
          </ac:spMkLst>
        </pc:spChg>
        <pc:spChg chg="add del mod">
          <ac:chgData name="貫宇 盛" userId="7f0509586905b771" providerId="LiveId" clId="{75FFFE1F-C4B7-4707-83D7-FB75FBDF5C2C}" dt="2020-05-31T14:05:09.988" v="1343" actId="20577"/>
          <ac:spMkLst>
            <pc:docMk/>
            <pc:sldMk cId="2168095086" sldId="418"/>
            <ac:spMk id="31" creationId="{629F5EE4-C42C-4DBD-83DE-254AE5979890}"/>
          </ac:spMkLst>
        </pc:spChg>
        <pc:spChg chg="add mod">
          <ac:chgData name="貫宇 盛" userId="7f0509586905b771" providerId="LiveId" clId="{75FFFE1F-C4B7-4707-83D7-FB75FBDF5C2C}" dt="2020-05-31T14:05:20.773" v="1344" actId="1076"/>
          <ac:spMkLst>
            <pc:docMk/>
            <pc:sldMk cId="2168095086" sldId="418"/>
            <ac:spMk id="32" creationId="{ED00BB96-8764-4489-8EAF-EE2FBF5E6420}"/>
          </ac:spMkLst>
        </pc:spChg>
        <pc:spChg chg="add mod">
          <ac:chgData name="貫宇 盛" userId="7f0509586905b771" providerId="LiveId" clId="{75FFFE1F-C4B7-4707-83D7-FB75FBDF5C2C}" dt="2020-05-31T14:07:50.672" v="1374" actId="14100"/>
          <ac:spMkLst>
            <pc:docMk/>
            <pc:sldMk cId="2168095086" sldId="418"/>
            <ac:spMk id="33" creationId="{16C3067B-590D-4D3B-8D59-B3213ED67E00}"/>
          </ac:spMkLst>
        </pc:spChg>
        <pc:spChg chg="add mod">
          <ac:chgData name="貫宇 盛" userId="7f0509586905b771" providerId="LiveId" clId="{75FFFE1F-C4B7-4707-83D7-FB75FBDF5C2C}" dt="2020-05-31T14:05:20.773" v="1344" actId="1076"/>
          <ac:spMkLst>
            <pc:docMk/>
            <pc:sldMk cId="2168095086" sldId="418"/>
            <ac:spMk id="34" creationId="{445F4CF5-AFB8-43FE-9992-D7965D400E04}"/>
          </ac:spMkLst>
        </pc:spChg>
        <pc:spChg chg="add mod">
          <ac:chgData name="貫宇 盛" userId="7f0509586905b771" providerId="LiveId" clId="{75FFFE1F-C4B7-4707-83D7-FB75FBDF5C2C}" dt="2020-05-31T14:07:57.479" v="1377" actId="14100"/>
          <ac:spMkLst>
            <pc:docMk/>
            <pc:sldMk cId="2168095086" sldId="418"/>
            <ac:spMk id="35" creationId="{19B39247-7DFF-40C1-ACC8-5686B7EB646A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38" creationId="{5F30A26D-6B53-46D7-85DA-F62CEA04A0FF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39" creationId="{1C60B893-5A04-4984-97C9-CE1ABA92EB82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40" creationId="{E01E085F-1788-446A-9E8E-F5132A765CFB}"/>
          </ac:spMkLst>
        </pc:spChg>
        <pc:spChg chg="add mod">
          <ac:chgData name="貫宇 盛" userId="7f0509586905b771" providerId="LiveId" clId="{75FFFE1F-C4B7-4707-83D7-FB75FBDF5C2C}" dt="2020-05-31T14:04:08.784" v="1327" actId="208"/>
          <ac:spMkLst>
            <pc:docMk/>
            <pc:sldMk cId="2168095086" sldId="418"/>
            <ac:spMk id="41" creationId="{1B947F4F-299D-411F-B7CA-A1FD357D9D6A}"/>
          </ac:spMkLst>
        </pc:spChg>
        <pc:spChg chg="del">
          <ac:chgData name="貫宇 盛" userId="7f0509586905b771" providerId="LiveId" clId="{75FFFE1F-C4B7-4707-83D7-FB75FBDF5C2C}" dt="2020-05-31T10:48:31.383" v="753" actId="478"/>
          <ac:spMkLst>
            <pc:docMk/>
            <pc:sldMk cId="2168095086" sldId="418"/>
            <ac:spMk id="42" creationId="{5F6EBA15-B71F-4E80-816F-B866914DDF15}"/>
          </ac:spMkLst>
        </pc:spChg>
        <pc:spChg chg="add mod">
          <ac:chgData name="貫宇 盛" userId="7f0509586905b771" providerId="LiveId" clId="{75FFFE1F-C4B7-4707-83D7-FB75FBDF5C2C}" dt="2020-05-31T14:04:31.290" v="1332" actId="208"/>
          <ac:spMkLst>
            <pc:docMk/>
            <pc:sldMk cId="2168095086" sldId="418"/>
            <ac:spMk id="43" creationId="{A928B5F6-DE34-4121-8668-36BB55C56D18}"/>
          </ac:spMkLst>
        </pc:spChg>
        <pc:spChg chg="add mod">
          <ac:chgData name="貫宇 盛" userId="7f0509586905b771" providerId="LiveId" clId="{75FFFE1F-C4B7-4707-83D7-FB75FBDF5C2C}" dt="2020-05-31T14:08:28.550" v="1386" actId="207"/>
          <ac:spMkLst>
            <pc:docMk/>
            <pc:sldMk cId="2168095086" sldId="418"/>
            <ac:spMk id="46" creationId="{2D62DA1C-2120-474D-8293-B136565630B0}"/>
          </ac:spMkLst>
        </pc:spChg>
        <pc:picChg chg="del">
          <ac:chgData name="貫宇 盛" userId="7f0509586905b771" providerId="LiveId" clId="{75FFFE1F-C4B7-4707-83D7-FB75FBDF5C2C}" dt="2020-05-31T10:48:31.383" v="753" actId="478"/>
          <ac:picMkLst>
            <pc:docMk/>
            <pc:sldMk cId="2168095086" sldId="418"/>
            <ac:picMk id="3" creationId="{D4D4453C-2E3F-488D-9EFA-FA3987CF1962}"/>
          </ac:picMkLst>
        </pc:picChg>
        <pc:picChg chg="del">
          <ac:chgData name="貫宇 盛" userId="7f0509586905b771" providerId="LiveId" clId="{75FFFE1F-C4B7-4707-83D7-FB75FBDF5C2C}" dt="2020-05-31T10:48:31.383" v="753" actId="478"/>
          <ac:picMkLst>
            <pc:docMk/>
            <pc:sldMk cId="2168095086" sldId="418"/>
            <ac:picMk id="4" creationId="{DE912FD0-D45C-4975-B237-DFA6004C9C3B}"/>
          </ac:picMkLst>
        </pc:picChg>
        <pc:picChg chg="del">
          <ac:chgData name="貫宇 盛" userId="7f0509586905b771" providerId="LiveId" clId="{75FFFE1F-C4B7-4707-83D7-FB75FBDF5C2C}" dt="2020-05-31T10:48:31.383" v="753" actId="478"/>
          <ac:picMkLst>
            <pc:docMk/>
            <pc:sldMk cId="2168095086" sldId="418"/>
            <ac:picMk id="6" creationId="{E31274B0-0B7E-4543-9CFB-7E5F8A9827A5}"/>
          </ac:picMkLst>
        </pc:picChg>
        <pc:picChg chg="del">
          <ac:chgData name="貫宇 盛" userId="7f0509586905b771" providerId="LiveId" clId="{75FFFE1F-C4B7-4707-83D7-FB75FBDF5C2C}" dt="2020-05-31T10:48:31.383" v="753" actId="478"/>
          <ac:picMkLst>
            <pc:docMk/>
            <pc:sldMk cId="2168095086" sldId="418"/>
            <ac:picMk id="7" creationId="{E585109A-28FD-4160-A6FB-C8015CBD10D4}"/>
          </ac:picMkLst>
        </pc:picChg>
        <pc:picChg chg="del">
          <ac:chgData name="貫宇 盛" userId="7f0509586905b771" providerId="LiveId" clId="{75FFFE1F-C4B7-4707-83D7-FB75FBDF5C2C}" dt="2020-05-31T10:48:31.383" v="753" actId="478"/>
          <ac:picMkLst>
            <pc:docMk/>
            <pc:sldMk cId="2168095086" sldId="418"/>
            <ac:picMk id="8" creationId="{E8B61860-35AC-4092-9558-2307B67462C0}"/>
          </ac:picMkLst>
        </pc:picChg>
        <pc:picChg chg="add mod">
          <ac:chgData name="貫宇 盛" userId="7f0509586905b771" providerId="LiveId" clId="{75FFFE1F-C4B7-4707-83D7-FB75FBDF5C2C}" dt="2020-05-31T14:05:20.773" v="1344" actId="1076"/>
          <ac:picMkLst>
            <pc:docMk/>
            <pc:sldMk cId="2168095086" sldId="418"/>
            <ac:picMk id="14" creationId="{96983F3F-177C-42AA-9983-B239DC7EECC5}"/>
          </ac:picMkLst>
        </pc:picChg>
        <pc:picChg chg="add mod">
          <ac:chgData name="貫宇 盛" userId="7f0509586905b771" providerId="LiveId" clId="{75FFFE1F-C4B7-4707-83D7-FB75FBDF5C2C}" dt="2020-05-31T14:07:39.565" v="1371" actId="208"/>
          <ac:picMkLst>
            <pc:docMk/>
            <pc:sldMk cId="2168095086" sldId="418"/>
            <ac:picMk id="15" creationId="{6B063700-303C-4CF5-9495-EDF29D54B356}"/>
          </ac:picMkLst>
        </pc:picChg>
        <pc:picChg chg="add mod">
          <ac:chgData name="貫宇 盛" userId="7f0509586905b771" providerId="LiveId" clId="{75FFFE1F-C4B7-4707-83D7-FB75FBDF5C2C}" dt="2020-05-31T14:07:46.444" v="1372" actId="208"/>
          <ac:picMkLst>
            <pc:docMk/>
            <pc:sldMk cId="2168095086" sldId="418"/>
            <ac:picMk id="16" creationId="{DC959A46-0B0F-402C-93D0-1E4A36238095}"/>
          </ac:picMkLst>
        </pc:picChg>
        <pc:picChg chg="del">
          <ac:chgData name="貫宇 盛" userId="7f0509586905b771" providerId="LiveId" clId="{75FFFE1F-C4B7-4707-83D7-FB75FBDF5C2C}" dt="2020-05-31T10:48:31.383" v="753" actId="478"/>
          <ac:picMkLst>
            <pc:docMk/>
            <pc:sldMk cId="2168095086" sldId="418"/>
            <ac:picMk id="25" creationId="{9C156D91-B4D2-4761-BA1A-9C6C5CC0B3A3}"/>
          </ac:picMkLst>
        </pc:picChg>
        <pc:picChg chg="del">
          <ac:chgData name="貫宇 盛" userId="7f0509586905b771" providerId="LiveId" clId="{75FFFE1F-C4B7-4707-83D7-FB75FBDF5C2C}" dt="2020-05-31T10:48:31.383" v="753" actId="478"/>
          <ac:picMkLst>
            <pc:docMk/>
            <pc:sldMk cId="2168095086" sldId="418"/>
            <ac:picMk id="26" creationId="{66B8E09D-7850-488F-A0FF-C5E8C4DC42D5}"/>
          </ac:picMkLst>
        </pc:picChg>
        <pc:picChg chg="del">
          <ac:chgData name="貫宇 盛" userId="7f0509586905b771" providerId="LiveId" clId="{75FFFE1F-C4B7-4707-83D7-FB75FBDF5C2C}" dt="2020-05-31T10:48:31.383" v="753" actId="478"/>
          <ac:picMkLst>
            <pc:docMk/>
            <pc:sldMk cId="2168095086" sldId="418"/>
            <ac:picMk id="36" creationId="{20C97F59-554E-4AAC-9984-0304A3E7E42D}"/>
          </ac:picMkLst>
        </pc:picChg>
        <pc:picChg chg="add mod">
          <ac:chgData name="貫宇 盛" userId="7f0509586905b771" providerId="LiveId" clId="{75FFFE1F-C4B7-4707-83D7-FB75FBDF5C2C}" dt="2020-05-31T14:08:11.233" v="1380" actId="1076"/>
          <ac:picMkLst>
            <pc:docMk/>
            <pc:sldMk cId="2168095086" sldId="418"/>
            <ac:picMk id="45" creationId="{547B96E2-B6FB-49E6-A356-831BAB75FE00}"/>
          </ac:picMkLst>
        </pc:picChg>
        <pc:cxnChg chg="add mod">
          <ac:chgData name="貫宇 盛" userId="7f0509586905b771" providerId="LiveId" clId="{75FFFE1F-C4B7-4707-83D7-FB75FBDF5C2C}" dt="2020-05-31T14:05:31.117" v="1347" actId="14100"/>
          <ac:cxnSpMkLst>
            <pc:docMk/>
            <pc:sldMk cId="2168095086" sldId="418"/>
            <ac:cxnSpMk id="19" creationId="{77F7C897-9402-4D5E-8DA8-344A777B0DCB}"/>
          </ac:cxnSpMkLst>
        </pc:cxnChg>
        <pc:cxnChg chg="add mod">
          <ac:chgData name="貫宇 盛" userId="7f0509586905b771" providerId="LiveId" clId="{75FFFE1F-C4B7-4707-83D7-FB75FBDF5C2C}" dt="2020-05-31T14:04:51.060" v="1336" actId="208"/>
          <ac:cxnSpMkLst>
            <pc:docMk/>
            <pc:sldMk cId="2168095086" sldId="418"/>
            <ac:cxnSpMk id="44" creationId="{805C0858-AF22-450D-AA95-AA4492793202}"/>
          </ac:cxnSpMkLst>
        </pc:cxnChg>
        <pc:cxnChg chg="add mod">
          <ac:chgData name="貫宇 盛" userId="7f0509586905b771" providerId="LiveId" clId="{75FFFE1F-C4B7-4707-83D7-FB75FBDF5C2C}" dt="2020-05-31T14:08:59.732" v="1390" actId="14100"/>
          <ac:cxnSpMkLst>
            <pc:docMk/>
            <pc:sldMk cId="2168095086" sldId="418"/>
            <ac:cxnSpMk id="48" creationId="{11050679-1BB6-4DF6-B0E7-5C5FF355B6AF}"/>
          </ac:cxnSpMkLst>
        </pc:cxnChg>
      </pc:sldChg>
      <pc:sldChg chg="addSp delSp modSp add">
        <pc:chgData name="貫宇 盛" userId="7f0509586905b771" providerId="LiveId" clId="{75FFFE1F-C4B7-4707-83D7-FB75FBDF5C2C}" dt="2020-05-31T18:33:55.195" v="3144" actId="1076"/>
        <pc:sldMkLst>
          <pc:docMk/>
          <pc:sldMk cId="147646523" sldId="419"/>
        </pc:sldMkLst>
        <pc:spChg chg="add mod">
          <ac:chgData name="貫宇 盛" userId="7f0509586905b771" providerId="LiveId" clId="{75FFFE1F-C4B7-4707-83D7-FB75FBDF5C2C}" dt="2020-05-31T17:26:41.536" v="3105" actId="14100"/>
          <ac:spMkLst>
            <pc:docMk/>
            <pc:sldMk cId="147646523" sldId="419"/>
            <ac:spMk id="13" creationId="{3D8D0916-B6BF-4B83-A1C6-AC64CD69867F}"/>
          </ac:spMkLst>
        </pc:spChg>
        <pc:spChg chg="add mod ord">
          <ac:chgData name="貫宇 盛" userId="7f0509586905b771" providerId="LiveId" clId="{75FFFE1F-C4B7-4707-83D7-FB75FBDF5C2C}" dt="2020-05-31T18:33:52.499" v="3143" actId="1076"/>
          <ac:spMkLst>
            <pc:docMk/>
            <pc:sldMk cId="147646523" sldId="419"/>
            <ac:spMk id="15" creationId="{9DBE02AD-7BC6-4F65-B466-C9324AA08F34}"/>
          </ac:spMkLst>
        </pc:spChg>
        <pc:spChg chg="del">
          <ac:chgData name="貫宇 盛" userId="7f0509586905b771" providerId="LiveId" clId="{75FFFE1F-C4B7-4707-83D7-FB75FBDF5C2C}" dt="2020-05-31T14:11:27.954" v="1537" actId="478"/>
          <ac:spMkLst>
            <pc:docMk/>
            <pc:sldMk cId="147646523" sldId="419"/>
            <ac:spMk id="27" creationId="{68DE3ED8-6F96-4B7B-88B7-BE4D3FAF265B}"/>
          </ac:spMkLst>
        </pc:spChg>
        <pc:spChg chg="del">
          <ac:chgData name="貫宇 盛" userId="7f0509586905b771" providerId="LiveId" clId="{75FFFE1F-C4B7-4707-83D7-FB75FBDF5C2C}" dt="2020-05-31T14:11:24.487" v="1534" actId="478"/>
          <ac:spMkLst>
            <pc:docMk/>
            <pc:sldMk cId="147646523" sldId="419"/>
            <ac:spMk id="28" creationId="{F3C78A5A-A577-49D2-98E3-52FB78D40189}"/>
          </ac:spMkLst>
        </pc:spChg>
        <pc:spChg chg="del">
          <ac:chgData name="貫宇 盛" userId="7f0509586905b771" providerId="LiveId" clId="{75FFFE1F-C4B7-4707-83D7-FB75FBDF5C2C}" dt="2020-05-31T14:11:37.548" v="1538" actId="478"/>
          <ac:spMkLst>
            <pc:docMk/>
            <pc:sldMk cId="147646523" sldId="419"/>
            <ac:spMk id="60" creationId="{5CDAD604-70DE-4E70-817E-10CB2C3EE1CB}"/>
          </ac:spMkLst>
        </pc:spChg>
        <pc:spChg chg="mod">
          <ac:chgData name="貫宇 盛" userId="7f0509586905b771" providerId="LiveId" clId="{75FFFE1F-C4B7-4707-83D7-FB75FBDF5C2C}" dt="2020-05-31T18:33:29.459" v="3136" actId="1076"/>
          <ac:spMkLst>
            <pc:docMk/>
            <pc:sldMk cId="147646523" sldId="419"/>
            <ac:spMk id="62" creationId="{74199AB7-8C0F-47E4-89D4-6932CF325459}"/>
          </ac:spMkLst>
        </pc:spChg>
        <pc:picChg chg="add del">
          <ac:chgData name="貫宇 盛" userId="7f0509586905b771" providerId="LiveId" clId="{75FFFE1F-C4B7-4707-83D7-FB75FBDF5C2C}" dt="2020-05-31T14:18:47.986" v="1544"/>
          <ac:picMkLst>
            <pc:docMk/>
            <pc:sldMk cId="147646523" sldId="419"/>
            <ac:picMk id="2" creationId="{075BDB3E-4686-4DFE-A7E2-A58196BB232D}"/>
          </ac:picMkLst>
        </pc:picChg>
        <pc:picChg chg="del">
          <ac:chgData name="貫宇 盛" userId="7f0509586905b771" providerId="LiveId" clId="{75FFFE1F-C4B7-4707-83D7-FB75FBDF5C2C}" dt="2020-05-31T14:11:26.217" v="1535" actId="478"/>
          <ac:picMkLst>
            <pc:docMk/>
            <pc:sldMk cId="147646523" sldId="419"/>
            <ac:picMk id="4" creationId="{31496F37-93DD-44F0-B226-816D74EBD550}"/>
          </ac:picMkLst>
        </pc:picChg>
        <pc:picChg chg="add mod">
          <ac:chgData name="貫宇 盛" userId="7f0509586905b771" providerId="LiveId" clId="{75FFFE1F-C4B7-4707-83D7-FB75FBDF5C2C}" dt="2020-05-31T18:33:31.115" v="3137" actId="1076"/>
          <ac:picMkLst>
            <pc:docMk/>
            <pc:sldMk cId="147646523" sldId="419"/>
            <ac:picMk id="6" creationId="{DA7C56FF-5E1A-438F-BC64-FB3A600880FF}"/>
          </ac:picMkLst>
        </pc:picChg>
        <pc:picChg chg="add mod">
          <ac:chgData name="貫宇 盛" userId="7f0509586905b771" providerId="LiveId" clId="{75FFFE1F-C4B7-4707-83D7-FB75FBDF5C2C}" dt="2020-05-31T18:33:55.195" v="3144" actId="1076"/>
          <ac:picMkLst>
            <pc:docMk/>
            <pc:sldMk cId="147646523" sldId="419"/>
            <ac:picMk id="7" creationId="{EDD84C13-D267-47DA-A306-E7615A8F1858}"/>
          </ac:picMkLst>
        </pc:picChg>
        <pc:picChg chg="del">
          <ac:chgData name="貫宇 盛" userId="7f0509586905b771" providerId="LiveId" clId="{75FFFE1F-C4B7-4707-83D7-FB75FBDF5C2C}" dt="2020-05-31T14:11:26.975" v="1536" actId="478"/>
          <ac:picMkLst>
            <pc:docMk/>
            <pc:sldMk cId="147646523" sldId="419"/>
            <ac:picMk id="12" creationId="{17EBFEC0-F106-4B7D-8CDE-C31B34D41619}"/>
          </ac:picMkLst>
        </pc:picChg>
      </pc:sldChg>
      <pc:sldChg chg="addSp delSp modSp add modAnim modNotesTx">
        <pc:chgData name="貫宇 盛" userId="7f0509586905b771" providerId="LiveId" clId="{75FFFE1F-C4B7-4707-83D7-FB75FBDF5C2C}" dt="2020-05-31T19:23:44.956" v="3851"/>
        <pc:sldMkLst>
          <pc:docMk/>
          <pc:sldMk cId="2340340245" sldId="420"/>
        </pc:sldMkLst>
        <pc:spChg chg="add mod">
          <ac:chgData name="貫宇 盛" userId="7f0509586905b771" providerId="LiveId" clId="{75FFFE1F-C4B7-4707-83D7-FB75FBDF5C2C}" dt="2020-05-31T14:25:21.752" v="1631" actId="14100"/>
          <ac:spMkLst>
            <pc:docMk/>
            <pc:sldMk cId="2340340245" sldId="420"/>
            <ac:spMk id="14" creationId="{6D17A976-45F9-49DD-A7FC-2DE15F4521D0}"/>
          </ac:spMkLst>
        </pc:spChg>
        <pc:spChg chg="add mod">
          <ac:chgData name="貫宇 盛" userId="7f0509586905b771" providerId="LiveId" clId="{75FFFE1F-C4B7-4707-83D7-FB75FBDF5C2C}" dt="2020-05-31T14:28:49.670" v="1667" actId="20577"/>
          <ac:spMkLst>
            <pc:docMk/>
            <pc:sldMk cId="2340340245" sldId="420"/>
            <ac:spMk id="15" creationId="{14B0E1B3-64F9-454E-9797-FBB2695796A6}"/>
          </ac:spMkLst>
        </pc:spChg>
        <pc:spChg chg="mod">
          <ac:chgData name="貫宇 盛" userId="7f0509586905b771" providerId="LiveId" clId="{75FFFE1F-C4B7-4707-83D7-FB75FBDF5C2C}" dt="2020-05-31T14:19:14.024" v="1572" actId="20577"/>
          <ac:spMkLst>
            <pc:docMk/>
            <pc:sldMk cId="2340340245" sldId="420"/>
            <ac:spMk id="17" creationId="{CD4D8DB0-FBDA-4BFA-9B6C-903805710FCD}"/>
          </ac:spMkLst>
        </pc:spChg>
        <pc:spChg chg="del mod">
          <ac:chgData name="貫宇 盛" userId="7f0509586905b771" providerId="LiveId" clId="{75FFFE1F-C4B7-4707-83D7-FB75FBDF5C2C}" dt="2020-05-31T14:21:11.568" v="1579" actId="478"/>
          <ac:spMkLst>
            <pc:docMk/>
            <pc:sldMk cId="2340340245" sldId="420"/>
            <ac:spMk id="62" creationId="{74199AB7-8C0F-47E4-89D4-6932CF325459}"/>
          </ac:spMkLst>
        </pc:spChg>
        <pc:picChg chg="add mod">
          <ac:chgData name="貫宇 盛" userId="7f0509586905b771" providerId="LiveId" clId="{75FFFE1F-C4B7-4707-83D7-FB75FBDF5C2C}" dt="2020-05-31T14:20:06.098" v="1578" actId="1076"/>
          <ac:picMkLst>
            <pc:docMk/>
            <pc:sldMk cId="2340340245" sldId="420"/>
            <ac:picMk id="2" creationId="{5BEF4717-527B-4251-80F5-04A9AA40636C}"/>
          </ac:picMkLst>
        </pc:picChg>
        <pc:picChg chg="del">
          <ac:chgData name="貫宇 盛" userId="7f0509586905b771" providerId="LiveId" clId="{75FFFE1F-C4B7-4707-83D7-FB75FBDF5C2C}" dt="2020-05-31T14:19:56.335" v="1573" actId="478"/>
          <ac:picMkLst>
            <pc:docMk/>
            <pc:sldMk cId="2340340245" sldId="420"/>
            <ac:picMk id="3" creationId="{0AB5DCE5-4544-4A7C-81CF-A80485797483}"/>
          </ac:picMkLst>
        </pc:picChg>
        <pc:picChg chg="add mod">
          <ac:chgData name="貫宇 盛" userId="7f0509586905b771" providerId="LiveId" clId="{75FFFE1F-C4B7-4707-83D7-FB75FBDF5C2C}" dt="2020-05-31T18:47:19.938" v="3465" actId="1076"/>
          <ac:picMkLst>
            <pc:docMk/>
            <pc:sldMk cId="2340340245" sldId="420"/>
            <ac:picMk id="4" creationId="{FA2FB0E1-4077-4B36-8004-919B8A4EE4E6}"/>
          </ac:picMkLst>
        </pc:picChg>
        <pc:picChg chg="add mod">
          <ac:chgData name="貫宇 盛" userId="7f0509586905b771" providerId="LiveId" clId="{75FFFE1F-C4B7-4707-83D7-FB75FBDF5C2C}" dt="2020-05-31T14:25:01.076" v="1628" actId="1076"/>
          <ac:picMkLst>
            <pc:docMk/>
            <pc:sldMk cId="2340340245" sldId="420"/>
            <ac:picMk id="6" creationId="{FB388D90-349E-44D0-8FFF-72765F313067}"/>
          </ac:picMkLst>
        </pc:picChg>
        <pc:picChg chg="add mod modCrop">
          <ac:chgData name="貫宇 盛" userId="7f0509586905b771" providerId="LiveId" clId="{75FFFE1F-C4B7-4707-83D7-FB75FBDF5C2C}" dt="2020-05-31T18:47:27.583" v="3466" actId="1076"/>
          <ac:picMkLst>
            <pc:docMk/>
            <pc:sldMk cId="2340340245" sldId="420"/>
            <ac:picMk id="7" creationId="{7579AB4F-0AF5-4D6B-A9F3-9A12801C6331}"/>
          </ac:picMkLst>
        </pc:picChg>
        <pc:picChg chg="add mod modCrop">
          <ac:chgData name="貫宇 盛" userId="7f0509586905b771" providerId="LiveId" clId="{75FFFE1F-C4B7-4707-83D7-FB75FBDF5C2C}" dt="2020-05-31T18:47:27.583" v="3466" actId="1076"/>
          <ac:picMkLst>
            <pc:docMk/>
            <pc:sldMk cId="2340340245" sldId="420"/>
            <ac:picMk id="8" creationId="{97E53967-9427-4990-ACD1-C432953545D2}"/>
          </ac:picMkLst>
        </pc:picChg>
        <pc:picChg chg="add mod">
          <ac:chgData name="貫宇 盛" userId="7f0509586905b771" providerId="LiveId" clId="{75FFFE1F-C4B7-4707-83D7-FB75FBDF5C2C}" dt="2020-05-31T18:47:27.583" v="3466" actId="1076"/>
          <ac:picMkLst>
            <pc:docMk/>
            <pc:sldMk cId="2340340245" sldId="420"/>
            <ac:picMk id="9" creationId="{7BF6C8AC-8786-439C-84C4-683B6D532B6D}"/>
          </ac:picMkLst>
        </pc:picChg>
        <pc:picChg chg="add mod modCrop">
          <ac:chgData name="貫宇 盛" userId="7f0509586905b771" providerId="LiveId" clId="{75FFFE1F-C4B7-4707-83D7-FB75FBDF5C2C}" dt="2020-05-31T18:47:27.583" v="3466" actId="1076"/>
          <ac:picMkLst>
            <pc:docMk/>
            <pc:sldMk cId="2340340245" sldId="420"/>
            <ac:picMk id="11" creationId="{4EBE597D-C5E8-4329-9761-3F9CCD03668F}"/>
          </ac:picMkLst>
        </pc:picChg>
      </pc:sldChg>
      <pc:sldChg chg="addSp delSp modSp add modAnim modNotesTx">
        <pc:chgData name="貫宇 盛" userId="7f0509586905b771" providerId="LiveId" clId="{75FFFE1F-C4B7-4707-83D7-FB75FBDF5C2C}" dt="2020-05-31T19:24:47.814" v="3863"/>
        <pc:sldMkLst>
          <pc:docMk/>
          <pc:sldMk cId="59418842" sldId="421"/>
        </pc:sldMkLst>
        <pc:spChg chg="add del mod">
          <ac:chgData name="貫宇 盛" userId="7f0509586905b771" providerId="LiveId" clId="{75FFFE1F-C4B7-4707-83D7-FB75FBDF5C2C}" dt="2020-05-31T14:28:18.301" v="1639" actId="478"/>
          <ac:spMkLst>
            <pc:docMk/>
            <pc:sldMk cId="59418842" sldId="421"/>
            <ac:spMk id="13" creationId="{12D14338-C722-4A82-AFB2-547C5C9F91FC}"/>
          </ac:spMkLst>
        </pc:spChg>
        <pc:spChg chg="mod">
          <ac:chgData name="貫宇 盛" userId="7f0509586905b771" providerId="LiveId" clId="{75FFFE1F-C4B7-4707-83D7-FB75FBDF5C2C}" dt="2020-05-31T14:32:57.451" v="1722" actId="14100"/>
          <ac:spMkLst>
            <pc:docMk/>
            <pc:sldMk cId="59418842" sldId="421"/>
            <ac:spMk id="14" creationId="{6D17A976-45F9-49DD-A7FC-2DE15F4521D0}"/>
          </ac:spMkLst>
        </pc:spChg>
        <pc:spChg chg="add mod">
          <ac:chgData name="貫宇 盛" userId="7f0509586905b771" providerId="LiveId" clId="{75FFFE1F-C4B7-4707-83D7-FB75FBDF5C2C}" dt="2020-05-31T14:38:36.516" v="1809" actId="1076"/>
          <ac:spMkLst>
            <pc:docMk/>
            <pc:sldMk cId="59418842" sldId="421"/>
            <ac:spMk id="15" creationId="{158B3990-9A15-45B2-9126-93B2F539023C}"/>
          </ac:spMkLst>
        </pc:spChg>
        <pc:spChg chg="add mod">
          <ac:chgData name="貫宇 盛" userId="7f0509586905b771" providerId="LiveId" clId="{75FFFE1F-C4B7-4707-83D7-FB75FBDF5C2C}" dt="2020-05-31T14:38:40.625" v="1810" actId="1076"/>
          <ac:spMkLst>
            <pc:docMk/>
            <pc:sldMk cId="59418842" sldId="421"/>
            <ac:spMk id="18" creationId="{362C6B09-96DD-4A98-AF31-18DC7862EFC5}"/>
          </ac:spMkLst>
        </pc:spChg>
        <pc:spChg chg="add mod">
          <ac:chgData name="貫宇 盛" userId="7f0509586905b771" providerId="LiveId" clId="{75FFFE1F-C4B7-4707-83D7-FB75FBDF5C2C}" dt="2020-05-31T18:50:36.208" v="3481" actId="1076"/>
          <ac:spMkLst>
            <pc:docMk/>
            <pc:sldMk cId="59418842" sldId="421"/>
            <ac:spMk id="24" creationId="{672A7E19-8EFB-4EA8-A26D-592865567EE1}"/>
          </ac:spMkLst>
        </pc:spChg>
        <pc:spChg chg="add mod">
          <ac:chgData name="貫宇 盛" userId="7f0509586905b771" providerId="LiveId" clId="{75FFFE1F-C4B7-4707-83D7-FB75FBDF5C2C}" dt="2020-05-31T14:39:42.622" v="1823" actId="14100"/>
          <ac:spMkLst>
            <pc:docMk/>
            <pc:sldMk cId="59418842" sldId="421"/>
            <ac:spMk id="25" creationId="{5F88B0AE-2F23-4678-AC6A-7B07132CA7EF}"/>
          </ac:spMkLst>
        </pc:spChg>
        <pc:spChg chg="add mod">
          <ac:chgData name="貫宇 盛" userId="7f0509586905b771" providerId="LiveId" clId="{75FFFE1F-C4B7-4707-83D7-FB75FBDF5C2C}" dt="2020-05-31T18:50:20.496" v="3480" actId="207"/>
          <ac:spMkLst>
            <pc:docMk/>
            <pc:sldMk cId="59418842" sldId="421"/>
            <ac:spMk id="26" creationId="{27188BE8-048B-45C7-BC73-2AA938B2CF44}"/>
          </ac:spMkLst>
        </pc:spChg>
        <pc:spChg chg="add mod">
          <ac:chgData name="貫宇 盛" userId="7f0509586905b771" providerId="LiveId" clId="{75FFFE1F-C4B7-4707-83D7-FB75FBDF5C2C}" dt="2020-05-31T14:39:54.545" v="1829" actId="14100"/>
          <ac:spMkLst>
            <pc:docMk/>
            <pc:sldMk cId="59418842" sldId="421"/>
            <ac:spMk id="27" creationId="{F9DA21B4-DCF4-460B-A4A9-BC9811BF2993}"/>
          </ac:spMkLst>
        </pc:spChg>
        <pc:picChg chg="add mod">
          <ac:chgData name="貫宇 盛" userId="7f0509586905b771" providerId="LiveId" clId="{75FFFE1F-C4B7-4707-83D7-FB75FBDF5C2C}" dt="2020-05-31T14:38:36.516" v="1809" actId="1076"/>
          <ac:picMkLst>
            <pc:docMk/>
            <pc:sldMk cId="59418842" sldId="421"/>
            <ac:picMk id="3" creationId="{E38CD9E6-5D64-458D-92EC-0B46C50B2CFC}"/>
          </ac:picMkLst>
        </pc:picChg>
        <pc:picChg chg="del">
          <ac:chgData name="貫宇 盛" userId="7f0509586905b771" providerId="LiveId" clId="{75FFFE1F-C4B7-4707-83D7-FB75FBDF5C2C}" dt="2020-05-31T14:26:30.998" v="1638" actId="478"/>
          <ac:picMkLst>
            <pc:docMk/>
            <pc:sldMk cId="59418842" sldId="421"/>
            <ac:picMk id="4" creationId="{FA2FB0E1-4077-4B36-8004-919B8A4EE4E6}"/>
          </ac:picMkLst>
        </pc:picChg>
        <pc:picChg chg="del">
          <ac:chgData name="貫宇 盛" userId="7f0509586905b771" providerId="LiveId" clId="{75FFFE1F-C4B7-4707-83D7-FB75FBDF5C2C}" dt="2020-05-31T14:26:30.998" v="1638" actId="478"/>
          <ac:picMkLst>
            <pc:docMk/>
            <pc:sldMk cId="59418842" sldId="421"/>
            <ac:picMk id="6" creationId="{FB388D90-349E-44D0-8FFF-72765F313067}"/>
          </ac:picMkLst>
        </pc:picChg>
        <pc:picChg chg="del">
          <ac:chgData name="貫宇 盛" userId="7f0509586905b771" providerId="LiveId" clId="{75FFFE1F-C4B7-4707-83D7-FB75FBDF5C2C}" dt="2020-05-31T14:26:30.998" v="1638" actId="478"/>
          <ac:picMkLst>
            <pc:docMk/>
            <pc:sldMk cId="59418842" sldId="421"/>
            <ac:picMk id="7" creationId="{7579AB4F-0AF5-4D6B-A9F3-9A12801C6331}"/>
          </ac:picMkLst>
        </pc:picChg>
        <pc:picChg chg="del">
          <ac:chgData name="貫宇 盛" userId="7f0509586905b771" providerId="LiveId" clId="{75FFFE1F-C4B7-4707-83D7-FB75FBDF5C2C}" dt="2020-05-31T14:26:30.998" v="1638" actId="478"/>
          <ac:picMkLst>
            <pc:docMk/>
            <pc:sldMk cId="59418842" sldId="421"/>
            <ac:picMk id="8" creationId="{97E53967-9427-4990-ACD1-C432953545D2}"/>
          </ac:picMkLst>
        </pc:picChg>
        <pc:picChg chg="del">
          <ac:chgData name="貫宇 盛" userId="7f0509586905b771" providerId="LiveId" clId="{75FFFE1F-C4B7-4707-83D7-FB75FBDF5C2C}" dt="2020-05-31T14:26:30.998" v="1638" actId="478"/>
          <ac:picMkLst>
            <pc:docMk/>
            <pc:sldMk cId="59418842" sldId="421"/>
            <ac:picMk id="9" creationId="{7BF6C8AC-8786-439C-84C4-683B6D532B6D}"/>
          </ac:picMkLst>
        </pc:picChg>
        <pc:picChg chg="add mod">
          <ac:chgData name="貫宇 盛" userId="7f0509586905b771" providerId="LiveId" clId="{75FFFE1F-C4B7-4707-83D7-FB75FBDF5C2C}" dt="2020-05-31T14:38:42.853" v="1811" actId="1076"/>
          <ac:picMkLst>
            <pc:docMk/>
            <pc:sldMk cId="59418842" sldId="421"/>
            <ac:picMk id="10" creationId="{CAD2C8D6-ADD6-485D-9BD8-6AB25C8B1132}"/>
          </ac:picMkLst>
        </pc:picChg>
        <pc:picChg chg="del">
          <ac:chgData name="貫宇 盛" userId="7f0509586905b771" providerId="LiveId" clId="{75FFFE1F-C4B7-4707-83D7-FB75FBDF5C2C}" dt="2020-05-31T14:26:30.998" v="1638" actId="478"/>
          <ac:picMkLst>
            <pc:docMk/>
            <pc:sldMk cId="59418842" sldId="421"/>
            <ac:picMk id="11" creationId="{4EBE597D-C5E8-4329-9761-3F9CCD03668F}"/>
          </ac:picMkLst>
        </pc:picChg>
        <pc:picChg chg="add mod">
          <ac:chgData name="貫宇 盛" userId="7f0509586905b771" providerId="LiveId" clId="{75FFFE1F-C4B7-4707-83D7-FB75FBDF5C2C}" dt="2020-05-31T18:50:36.208" v="3481" actId="1076"/>
          <ac:picMkLst>
            <pc:docMk/>
            <pc:sldMk cId="59418842" sldId="421"/>
            <ac:picMk id="12" creationId="{63413A97-BEA3-4755-8A4A-4F68E6A4897D}"/>
          </ac:picMkLst>
        </pc:picChg>
        <pc:picChg chg="add del mod">
          <ac:chgData name="貫宇 盛" userId="7f0509586905b771" providerId="LiveId" clId="{75FFFE1F-C4B7-4707-83D7-FB75FBDF5C2C}" dt="2020-05-31T14:34:23.494" v="1745" actId="478"/>
          <ac:picMkLst>
            <pc:docMk/>
            <pc:sldMk cId="59418842" sldId="421"/>
            <ac:picMk id="16" creationId="{AC06901D-F7C0-4E8A-A7D5-1076A494F4B2}"/>
          </ac:picMkLst>
        </pc:picChg>
        <pc:picChg chg="add mod">
          <ac:chgData name="貫宇 盛" userId="7f0509586905b771" providerId="LiveId" clId="{75FFFE1F-C4B7-4707-83D7-FB75FBDF5C2C}" dt="2020-05-31T14:38:40.625" v="1810" actId="1076"/>
          <ac:picMkLst>
            <pc:docMk/>
            <pc:sldMk cId="59418842" sldId="421"/>
            <ac:picMk id="19" creationId="{D2806175-3501-4F74-BC42-C7FBE55DEDC2}"/>
          </ac:picMkLst>
        </pc:picChg>
        <pc:picChg chg="add mod">
          <ac:chgData name="貫宇 盛" userId="7f0509586905b771" providerId="LiveId" clId="{75FFFE1F-C4B7-4707-83D7-FB75FBDF5C2C}" dt="2020-05-31T14:38:40.625" v="1810" actId="1076"/>
          <ac:picMkLst>
            <pc:docMk/>
            <pc:sldMk cId="59418842" sldId="421"/>
            <ac:picMk id="20" creationId="{8DA4E792-811D-4E81-A545-F3D309338E87}"/>
          </ac:picMkLst>
        </pc:picChg>
        <pc:picChg chg="add mod">
          <ac:chgData name="貫宇 盛" userId="7f0509586905b771" providerId="LiveId" clId="{75FFFE1F-C4B7-4707-83D7-FB75FBDF5C2C}" dt="2020-05-31T14:38:40.625" v="1810" actId="1076"/>
          <ac:picMkLst>
            <pc:docMk/>
            <pc:sldMk cId="59418842" sldId="421"/>
            <ac:picMk id="21" creationId="{85104F89-9007-4F2C-80CB-473B8697688B}"/>
          </ac:picMkLst>
        </pc:picChg>
        <pc:picChg chg="add mod">
          <ac:chgData name="貫宇 盛" userId="7f0509586905b771" providerId="LiveId" clId="{75FFFE1F-C4B7-4707-83D7-FB75FBDF5C2C}" dt="2020-05-31T14:39:22.383" v="1817" actId="1076"/>
          <ac:picMkLst>
            <pc:docMk/>
            <pc:sldMk cId="59418842" sldId="421"/>
            <ac:picMk id="22" creationId="{E366450F-9EF7-418C-9096-878503F74E03}"/>
          </ac:picMkLst>
        </pc:picChg>
      </pc:sldChg>
      <pc:sldChg chg="addSp delSp modSp add delAnim modAnim modNotesTx">
        <pc:chgData name="貫宇 盛" userId="7f0509586905b771" providerId="LiveId" clId="{75FFFE1F-C4B7-4707-83D7-FB75FBDF5C2C}" dt="2020-05-31T19:12:29.824" v="3645" actId="20577"/>
        <pc:sldMkLst>
          <pc:docMk/>
          <pc:sldMk cId="1678425477" sldId="422"/>
        </pc:sldMkLst>
        <pc:spChg chg="mod">
          <ac:chgData name="貫宇 盛" userId="7f0509586905b771" providerId="LiveId" clId="{75FFFE1F-C4B7-4707-83D7-FB75FBDF5C2C}" dt="2020-05-31T14:40:22.538" v="1831" actId="14100"/>
          <ac:spMkLst>
            <pc:docMk/>
            <pc:sldMk cId="1678425477" sldId="422"/>
            <ac:spMk id="14" creationId="{6D17A976-45F9-49DD-A7FC-2DE15F4521D0}"/>
          </ac:spMkLst>
        </pc:spChg>
        <pc:spChg chg="mod">
          <ac:chgData name="貫宇 盛" userId="7f0509586905b771" providerId="LiveId" clId="{75FFFE1F-C4B7-4707-83D7-FB75FBDF5C2C}" dt="2020-05-31T14:44:56.723" v="1856" actId="1076"/>
          <ac:spMkLst>
            <pc:docMk/>
            <pc:sldMk cId="1678425477" sldId="422"/>
            <ac:spMk id="15" creationId="{158B3990-9A15-45B2-9126-93B2F539023C}"/>
          </ac:spMkLst>
        </pc:spChg>
        <pc:spChg chg="del">
          <ac:chgData name="貫宇 盛" userId="7f0509586905b771" providerId="LiveId" clId="{75FFFE1F-C4B7-4707-83D7-FB75FBDF5C2C}" dt="2020-05-31T14:40:30.252" v="1834" actId="478"/>
          <ac:spMkLst>
            <pc:docMk/>
            <pc:sldMk cId="1678425477" sldId="422"/>
            <ac:spMk id="18" creationId="{362C6B09-96DD-4A98-AF31-18DC7862EFC5}"/>
          </ac:spMkLst>
        </pc:spChg>
        <pc:spChg chg="del">
          <ac:chgData name="貫宇 盛" userId="7f0509586905b771" providerId="LiveId" clId="{75FFFE1F-C4B7-4707-83D7-FB75FBDF5C2C}" dt="2020-05-31T14:40:26.574" v="1832" actId="478"/>
          <ac:spMkLst>
            <pc:docMk/>
            <pc:sldMk cId="1678425477" sldId="422"/>
            <ac:spMk id="24" creationId="{672A7E19-8EFB-4EA8-A26D-592865567EE1}"/>
          </ac:spMkLst>
        </pc:spChg>
        <pc:spChg chg="del">
          <ac:chgData name="貫宇 盛" userId="7f0509586905b771" providerId="LiveId" clId="{75FFFE1F-C4B7-4707-83D7-FB75FBDF5C2C}" dt="2020-05-31T14:40:26.574" v="1832" actId="478"/>
          <ac:spMkLst>
            <pc:docMk/>
            <pc:sldMk cId="1678425477" sldId="422"/>
            <ac:spMk id="25" creationId="{5F88B0AE-2F23-4678-AC6A-7B07132CA7EF}"/>
          </ac:spMkLst>
        </pc:spChg>
        <pc:spChg chg="del">
          <ac:chgData name="貫宇 盛" userId="7f0509586905b771" providerId="LiveId" clId="{75FFFE1F-C4B7-4707-83D7-FB75FBDF5C2C}" dt="2020-05-31T14:40:26.574" v="1832" actId="478"/>
          <ac:spMkLst>
            <pc:docMk/>
            <pc:sldMk cId="1678425477" sldId="422"/>
            <ac:spMk id="26" creationId="{27188BE8-048B-45C7-BC73-2AA938B2CF44}"/>
          </ac:spMkLst>
        </pc:spChg>
        <pc:spChg chg="del">
          <ac:chgData name="貫宇 盛" userId="7f0509586905b771" providerId="LiveId" clId="{75FFFE1F-C4B7-4707-83D7-FB75FBDF5C2C}" dt="2020-05-31T14:40:28.022" v="1833" actId="478"/>
          <ac:spMkLst>
            <pc:docMk/>
            <pc:sldMk cId="1678425477" sldId="422"/>
            <ac:spMk id="27" creationId="{F9DA21B4-DCF4-460B-A4A9-BC9811BF2993}"/>
          </ac:spMkLst>
        </pc:spChg>
        <pc:picChg chg="del">
          <ac:chgData name="貫宇 盛" userId="7f0509586905b771" providerId="LiveId" clId="{75FFFE1F-C4B7-4707-83D7-FB75FBDF5C2C}" dt="2020-05-31T14:40:26.574" v="1832" actId="478"/>
          <ac:picMkLst>
            <pc:docMk/>
            <pc:sldMk cId="1678425477" sldId="422"/>
            <ac:picMk id="3" creationId="{E38CD9E6-5D64-458D-92EC-0B46C50B2CFC}"/>
          </ac:picMkLst>
        </pc:picChg>
        <pc:picChg chg="add mod">
          <ac:chgData name="貫宇 盛" userId="7f0509586905b771" providerId="LiveId" clId="{75FFFE1F-C4B7-4707-83D7-FB75FBDF5C2C}" dt="2020-05-31T14:48:33.841" v="1996" actId="1076"/>
          <ac:picMkLst>
            <pc:docMk/>
            <pc:sldMk cId="1678425477" sldId="422"/>
            <ac:picMk id="4" creationId="{77A443C6-D759-4F2A-95AC-84ECC038DA95}"/>
          </ac:picMkLst>
        </pc:picChg>
        <pc:picChg chg="add mod">
          <ac:chgData name="貫宇 盛" userId="7f0509586905b771" providerId="LiveId" clId="{75FFFE1F-C4B7-4707-83D7-FB75FBDF5C2C}" dt="2020-05-31T14:48:33.841" v="1996" actId="1076"/>
          <ac:picMkLst>
            <pc:docMk/>
            <pc:sldMk cId="1678425477" sldId="422"/>
            <ac:picMk id="6" creationId="{10C534C5-A837-4C04-9781-9800549303CA}"/>
          </ac:picMkLst>
        </pc:picChg>
        <pc:picChg chg="add mod">
          <ac:chgData name="貫宇 盛" userId="7f0509586905b771" providerId="LiveId" clId="{75FFFE1F-C4B7-4707-83D7-FB75FBDF5C2C}" dt="2020-05-31T14:48:33.841" v="1996" actId="1076"/>
          <ac:picMkLst>
            <pc:docMk/>
            <pc:sldMk cId="1678425477" sldId="422"/>
            <ac:picMk id="7" creationId="{FB63C281-D237-4960-814B-5C8E2A4C2A1A}"/>
          </ac:picMkLst>
        </pc:picChg>
        <pc:picChg chg="add mod">
          <ac:chgData name="貫宇 盛" userId="7f0509586905b771" providerId="LiveId" clId="{75FFFE1F-C4B7-4707-83D7-FB75FBDF5C2C}" dt="2020-05-31T14:48:33.841" v="1996" actId="1076"/>
          <ac:picMkLst>
            <pc:docMk/>
            <pc:sldMk cId="1678425477" sldId="422"/>
            <ac:picMk id="8" creationId="{D9C3629B-8436-43BA-A390-DEB341BBF883}"/>
          </ac:picMkLst>
        </pc:picChg>
        <pc:picChg chg="del">
          <ac:chgData name="貫宇 盛" userId="7f0509586905b771" providerId="LiveId" clId="{75FFFE1F-C4B7-4707-83D7-FB75FBDF5C2C}" dt="2020-05-31T14:40:26.574" v="1832" actId="478"/>
          <ac:picMkLst>
            <pc:docMk/>
            <pc:sldMk cId="1678425477" sldId="422"/>
            <ac:picMk id="10" creationId="{CAD2C8D6-ADD6-485D-9BD8-6AB25C8B1132}"/>
          </ac:picMkLst>
        </pc:picChg>
        <pc:picChg chg="del">
          <ac:chgData name="貫宇 盛" userId="7f0509586905b771" providerId="LiveId" clId="{75FFFE1F-C4B7-4707-83D7-FB75FBDF5C2C}" dt="2020-05-31T14:40:26.574" v="1832" actId="478"/>
          <ac:picMkLst>
            <pc:docMk/>
            <pc:sldMk cId="1678425477" sldId="422"/>
            <ac:picMk id="12" creationId="{63413A97-BEA3-4755-8A4A-4F68E6A4897D}"/>
          </ac:picMkLst>
        </pc:picChg>
        <pc:picChg chg="del">
          <ac:chgData name="貫宇 盛" userId="7f0509586905b771" providerId="LiveId" clId="{75FFFE1F-C4B7-4707-83D7-FB75FBDF5C2C}" dt="2020-05-31T14:40:26.574" v="1832" actId="478"/>
          <ac:picMkLst>
            <pc:docMk/>
            <pc:sldMk cId="1678425477" sldId="422"/>
            <ac:picMk id="19" creationId="{D2806175-3501-4F74-BC42-C7FBE55DEDC2}"/>
          </ac:picMkLst>
        </pc:picChg>
        <pc:picChg chg="del">
          <ac:chgData name="貫宇 盛" userId="7f0509586905b771" providerId="LiveId" clId="{75FFFE1F-C4B7-4707-83D7-FB75FBDF5C2C}" dt="2020-05-31T14:40:26.574" v="1832" actId="478"/>
          <ac:picMkLst>
            <pc:docMk/>
            <pc:sldMk cId="1678425477" sldId="422"/>
            <ac:picMk id="20" creationId="{8DA4E792-811D-4E81-A545-F3D309338E87}"/>
          </ac:picMkLst>
        </pc:picChg>
        <pc:picChg chg="del">
          <ac:chgData name="貫宇 盛" userId="7f0509586905b771" providerId="LiveId" clId="{75FFFE1F-C4B7-4707-83D7-FB75FBDF5C2C}" dt="2020-05-31T14:40:26.574" v="1832" actId="478"/>
          <ac:picMkLst>
            <pc:docMk/>
            <pc:sldMk cId="1678425477" sldId="422"/>
            <ac:picMk id="21" creationId="{85104F89-9007-4F2C-80CB-473B8697688B}"/>
          </ac:picMkLst>
        </pc:picChg>
        <pc:picChg chg="del">
          <ac:chgData name="貫宇 盛" userId="7f0509586905b771" providerId="LiveId" clId="{75FFFE1F-C4B7-4707-83D7-FB75FBDF5C2C}" dt="2020-05-31T14:40:28.022" v="1833" actId="478"/>
          <ac:picMkLst>
            <pc:docMk/>
            <pc:sldMk cId="1678425477" sldId="422"/>
            <ac:picMk id="22" creationId="{E366450F-9EF7-418C-9096-878503F74E03}"/>
          </ac:picMkLst>
        </pc:picChg>
      </pc:sldChg>
      <pc:sldChg chg="addSp delSp modSp add modAnim modNotesTx">
        <pc:chgData name="貫宇 盛" userId="7f0509586905b771" providerId="LiveId" clId="{75FFFE1F-C4B7-4707-83D7-FB75FBDF5C2C}" dt="2020-05-31T19:25:12.712" v="3866"/>
        <pc:sldMkLst>
          <pc:docMk/>
          <pc:sldMk cId="523180927" sldId="423"/>
        </pc:sldMkLst>
        <pc:spChg chg="del">
          <ac:chgData name="貫宇 盛" userId="7f0509586905b771" providerId="LiveId" clId="{75FFFE1F-C4B7-4707-83D7-FB75FBDF5C2C}" dt="2020-05-31T14:48:42.569" v="1998" actId="478"/>
          <ac:spMkLst>
            <pc:docMk/>
            <pc:sldMk cId="523180927" sldId="423"/>
            <ac:spMk id="14" creationId="{6D17A976-45F9-49DD-A7FC-2DE15F4521D0}"/>
          </ac:spMkLst>
        </pc:spChg>
        <pc:spChg chg="mod">
          <ac:chgData name="貫宇 盛" userId="7f0509586905b771" providerId="LiveId" clId="{75FFFE1F-C4B7-4707-83D7-FB75FBDF5C2C}" dt="2020-05-31T14:48:56.080" v="2021" actId="20577"/>
          <ac:spMkLst>
            <pc:docMk/>
            <pc:sldMk cId="523180927" sldId="423"/>
            <ac:spMk id="15" creationId="{158B3990-9A15-45B2-9126-93B2F539023C}"/>
          </ac:spMkLst>
        </pc:spChg>
        <pc:picChg chg="add mod modCrop">
          <ac:chgData name="貫宇 盛" userId="7f0509586905b771" providerId="LiveId" clId="{75FFFE1F-C4B7-4707-83D7-FB75FBDF5C2C}" dt="2020-05-31T14:49:25.849" v="2030" actId="732"/>
          <ac:picMkLst>
            <pc:docMk/>
            <pc:sldMk cId="523180927" sldId="423"/>
            <ac:picMk id="3" creationId="{D398D482-17B0-4021-9CEE-902243813915}"/>
          </ac:picMkLst>
        </pc:picChg>
        <pc:picChg chg="del">
          <ac:chgData name="貫宇 盛" userId="7f0509586905b771" providerId="LiveId" clId="{75FFFE1F-C4B7-4707-83D7-FB75FBDF5C2C}" dt="2020-05-31T14:48:58.261" v="2022" actId="478"/>
          <ac:picMkLst>
            <pc:docMk/>
            <pc:sldMk cId="523180927" sldId="423"/>
            <ac:picMk id="4" creationId="{77A443C6-D759-4F2A-95AC-84ECC038DA95}"/>
          </ac:picMkLst>
        </pc:picChg>
        <pc:picChg chg="del">
          <ac:chgData name="貫宇 盛" userId="7f0509586905b771" providerId="LiveId" clId="{75FFFE1F-C4B7-4707-83D7-FB75FBDF5C2C}" dt="2020-05-31T14:48:58.261" v="2022" actId="478"/>
          <ac:picMkLst>
            <pc:docMk/>
            <pc:sldMk cId="523180927" sldId="423"/>
            <ac:picMk id="6" creationId="{10C534C5-A837-4C04-9781-9800549303CA}"/>
          </ac:picMkLst>
        </pc:picChg>
        <pc:picChg chg="del">
          <ac:chgData name="貫宇 盛" userId="7f0509586905b771" providerId="LiveId" clId="{75FFFE1F-C4B7-4707-83D7-FB75FBDF5C2C}" dt="2020-05-31T14:48:58.261" v="2022" actId="478"/>
          <ac:picMkLst>
            <pc:docMk/>
            <pc:sldMk cId="523180927" sldId="423"/>
            <ac:picMk id="7" creationId="{FB63C281-D237-4960-814B-5C8E2A4C2A1A}"/>
          </ac:picMkLst>
        </pc:picChg>
        <pc:picChg chg="del">
          <ac:chgData name="貫宇 盛" userId="7f0509586905b771" providerId="LiveId" clId="{75FFFE1F-C4B7-4707-83D7-FB75FBDF5C2C}" dt="2020-05-31T14:48:58.261" v="2022" actId="478"/>
          <ac:picMkLst>
            <pc:docMk/>
            <pc:sldMk cId="523180927" sldId="423"/>
            <ac:picMk id="8" creationId="{D9C3629B-8436-43BA-A390-DEB341BBF883}"/>
          </ac:picMkLst>
        </pc:picChg>
        <pc:picChg chg="add mod">
          <ac:chgData name="貫宇 盛" userId="7f0509586905b771" providerId="LiveId" clId="{75FFFE1F-C4B7-4707-83D7-FB75FBDF5C2C}" dt="2020-05-31T14:51:53.357" v="2047" actId="1076"/>
          <ac:picMkLst>
            <pc:docMk/>
            <pc:sldMk cId="523180927" sldId="423"/>
            <ac:picMk id="9" creationId="{6B41317D-6A7A-4EA8-8371-505C0ACBC89D}"/>
          </ac:picMkLst>
        </pc:picChg>
        <pc:picChg chg="add mod">
          <ac:chgData name="貫宇 盛" userId="7f0509586905b771" providerId="LiveId" clId="{75FFFE1F-C4B7-4707-83D7-FB75FBDF5C2C}" dt="2020-05-31T14:51:52.513" v="2046" actId="1076"/>
          <ac:picMkLst>
            <pc:docMk/>
            <pc:sldMk cId="523180927" sldId="423"/>
            <ac:picMk id="10" creationId="{76AEBFEF-74E3-4270-B2DB-569D8AC6F59E}"/>
          </ac:picMkLst>
        </pc:picChg>
        <pc:picChg chg="add mod">
          <ac:chgData name="貫宇 盛" userId="7f0509586905b771" providerId="LiveId" clId="{75FFFE1F-C4B7-4707-83D7-FB75FBDF5C2C}" dt="2020-05-31T14:53:35.011" v="2051" actId="1076"/>
          <ac:picMkLst>
            <pc:docMk/>
            <pc:sldMk cId="523180927" sldId="423"/>
            <ac:picMk id="11" creationId="{D41EC8B3-F41A-4E04-B8D7-CB2318087C5B}"/>
          </ac:picMkLst>
        </pc:picChg>
        <pc:picChg chg="add mod modCrop">
          <ac:chgData name="貫宇 盛" userId="7f0509586905b771" providerId="LiveId" clId="{75FFFE1F-C4B7-4707-83D7-FB75FBDF5C2C}" dt="2020-05-31T14:49:35.577" v="2032" actId="1076"/>
          <ac:picMkLst>
            <pc:docMk/>
            <pc:sldMk cId="523180927" sldId="423"/>
            <ac:picMk id="13" creationId="{20CAAD6F-30F8-4909-A4DB-D231773BDF85}"/>
          </ac:picMkLst>
        </pc:picChg>
      </pc:sldChg>
      <pc:sldChg chg="addSp delSp modSp add ord modAnim modNotesTx">
        <pc:chgData name="貫宇 盛" userId="7f0509586905b771" providerId="LiveId" clId="{75FFFE1F-C4B7-4707-83D7-FB75FBDF5C2C}" dt="2020-05-31T19:25:27.646" v="3870"/>
        <pc:sldMkLst>
          <pc:docMk/>
          <pc:sldMk cId="2136865992" sldId="424"/>
        </pc:sldMkLst>
        <pc:spChg chg="del">
          <ac:chgData name="貫宇 盛" userId="7f0509586905b771" providerId="LiveId" clId="{75FFFE1F-C4B7-4707-83D7-FB75FBDF5C2C}" dt="2020-05-31T14:55:57.883" v="2070" actId="478"/>
          <ac:spMkLst>
            <pc:docMk/>
            <pc:sldMk cId="2136865992" sldId="424"/>
            <ac:spMk id="14" creationId="{6D17A976-45F9-49DD-A7FC-2DE15F4521D0}"/>
          </ac:spMkLst>
        </pc:spChg>
        <pc:spChg chg="del">
          <ac:chgData name="貫宇 盛" userId="7f0509586905b771" providerId="LiveId" clId="{75FFFE1F-C4B7-4707-83D7-FB75FBDF5C2C}" dt="2020-05-31T14:56:08.552" v="2075" actId="478"/>
          <ac:spMkLst>
            <pc:docMk/>
            <pc:sldMk cId="2136865992" sldId="424"/>
            <ac:spMk id="15" creationId="{158B3990-9A15-45B2-9126-93B2F539023C}"/>
          </ac:spMkLst>
        </pc:spChg>
        <pc:spChg chg="add mod">
          <ac:chgData name="貫宇 盛" userId="7f0509586905b771" providerId="LiveId" clId="{75FFFE1F-C4B7-4707-83D7-FB75FBDF5C2C}" dt="2020-05-31T14:57:34.448" v="2105" actId="14100"/>
          <ac:spMkLst>
            <pc:docMk/>
            <pc:sldMk cId="2136865992" sldId="424"/>
            <ac:spMk id="16" creationId="{3BAD809B-FA0B-42F8-8957-1F2663F9086D}"/>
          </ac:spMkLst>
        </pc:spChg>
        <pc:spChg chg="mod">
          <ac:chgData name="貫宇 盛" userId="7f0509586905b771" providerId="LiveId" clId="{75FFFE1F-C4B7-4707-83D7-FB75FBDF5C2C}" dt="2020-05-31T14:56:34.320" v="2094" actId="20577"/>
          <ac:spMkLst>
            <pc:docMk/>
            <pc:sldMk cId="2136865992" sldId="424"/>
            <ac:spMk id="17" creationId="{CD4D8DB0-FBDA-4BFA-9B6C-903805710FCD}"/>
          </ac:spMkLst>
        </pc:spChg>
        <pc:spChg chg="add mod">
          <ac:chgData name="貫宇 盛" userId="7f0509586905b771" providerId="LiveId" clId="{75FFFE1F-C4B7-4707-83D7-FB75FBDF5C2C}" dt="2020-05-31T15:08:08.459" v="2192" actId="1076"/>
          <ac:spMkLst>
            <pc:docMk/>
            <pc:sldMk cId="2136865992" sldId="424"/>
            <ac:spMk id="18" creationId="{26BA001A-B05C-409A-9E14-6F7B9C0D067C}"/>
          </ac:spMkLst>
        </pc:spChg>
        <pc:picChg chg="del">
          <ac:chgData name="貫宇 盛" userId="7f0509586905b771" providerId="LiveId" clId="{75FFFE1F-C4B7-4707-83D7-FB75FBDF5C2C}" dt="2020-05-31T14:55:55.686" v="2069" actId="478"/>
          <ac:picMkLst>
            <pc:docMk/>
            <pc:sldMk cId="2136865992" sldId="424"/>
            <ac:picMk id="2" creationId="{5BEF4717-527B-4251-80F5-04A9AA40636C}"/>
          </ac:picMkLst>
        </pc:picChg>
        <pc:picChg chg="add mod">
          <ac:chgData name="貫宇 盛" userId="7f0509586905b771" providerId="LiveId" clId="{75FFFE1F-C4B7-4707-83D7-FB75FBDF5C2C}" dt="2020-05-31T14:56:55.639" v="2101" actId="1076"/>
          <ac:picMkLst>
            <pc:docMk/>
            <pc:sldMk cId="2136865992" sldId="424"/>
            <ac:picMk id="3" creationId="{753BE8CB-90DF-4046-A566-600961760EDC}"/>
          </ac:picMkLst>
        </pc:picChg>
        <pc:picChg chg="del">
          <ac:chgData name="貫宇 盛" userId="7f0509586905b771" providerId="LiveId" clId="{75FFFE1F-C4B7-4707-83D7-FB75FBDF5C2C}" dt="2020-05-31T14:56:08.552" v="2075" actId="478"/>
          <ac:picMkLst>
            <pc:docMk/>
            <pc:sldMk cId="2136865992" sldId="424"/>
            <ac:picMk id="4" creationId="{77A443C6-D759-4F2A-95AC-84ECC038DA95}"/>
          </ac:picMkLst>
        </pc:picChg>
        <pc:picChg chg="del">
          <ac:chgData name="貫宇 盛" userId="7f0509586905b771" providerId="LiveId" clId="{75FFFE1F-C4B7-4707-83D7-FB75FBDF5C2C}" dt="2020-05-31T14:56:08.552" v="2075" actId="478"/>
          <ac:picMkLst>
            <pc:docMk/>
            <pc:sldMk cId="2136865992" sldId="424"/>
            <ac:picMk id="6" creationId="{10C534C5-A837-4C04-9781-9800549303CA}"/>
          </ac:picMkLst>
        </pc:picChg>
        <pc:picChg chg="del">
          <ac:chgData name="貫宇 盛" userId="7f0509586905b771" providerId="LiveId" clId="{75FFFE1F-C4B7-4707-83D7-FB75FBDF5C2C}" dt="2020-05-31T14:56:08.552" v="2075" actId="478"/>
          <ac:picMkLst>
            <pc:docMk/>
            <pc:sldMk cId="2136865992" sldId="424"/>
            <ac:picMk id="7" creationId="{FB63C281-D237-4960-814B-5C8E2A4C2A1A}"/>
          </ac:picMkLst>
        </pc:picChg>
        <pc:picChg chg="del">
          <ac:chgData name="貫宇 盛" userId="7f0509586905b771" providerId="LiveId" clId="{75FFFE1F-C4B7-4707-83D7-FB75FBDF5C2C}" dt="2020-05-31T14:56:08.552" v="2075" actId="478"/>
          <ac:picMkLst>
            <pc:docMk/>
            <pc:sldMk cId="2136865992" sldId="424"/>
            <ac:picMk id="8" creationId="{D9C3629B-8436-43BA-A390-DEB341BBF883}"/>
          </ac:picMkLst>
        </pc:picChg>
        <pc:picChg chg="add mod">
          <ac:chgData name="貫宇 盛" userId="7f0509586905b771" providerId="LiveId" clId="{75FFFE1F-C4B7-4707-83D7-FB75FBDF5C2C}" dt="2020-05-31T15:08:08.459" v="2192" actId="1076"/>
          <ac:picMkLst>
            <pc:docMk/>
            <pc:sldMk cId="2136865992" sldId="424"/>
            <ac:picMk id="9" creationId="{5026E248-2853-4D33-BE18-35915C68D712}"/>
          </ac:picMkLst>
        </pc:picChg>
        <pc:picChg chg="add mod">
          <ac:chgData name="貫宇 盛" userId="7f0509586905b771" providerId="LiveId" clId="{75FFFE1F-C4B7-4707-83D7-FB75FBDF5C2C}" dt="2020-05-31T15:09:12.718" v="2204" actId="1076"/>
          <ac:picMkLst>
            <pc:docMk/>
            <pc:sldMk cId="2136865992" sldId="424"/>
            <ac:picMk id="10" creationId="{306DFA79-2B2F-48C9-8D1E-3EFE8169DBDD}"/>
          </ac:picMkLst>
        </pc:picChg>
        <pc:picChg chg="add mod">
          <ac:chgData name="貫宇 盛" userId="7f0509586905b771" providerId="LiveId" clId="{75FFFE1F-C4B7-4707-83D7-FB75FBDF5C2C}" dt="2020-05-31T15:08:53.827" v="2196" actId="1076"/>
          <ac:picMkLst>
            <pc:docMk/>
            <pc:sldMk cId="2136865992" sldId="424"/>
            <ac:picMk id="11" creationId="{EA5431BA-82E8-4C04-B781-3A83F918D59F}"/>
          </ac:picMkLst>
        </pc:picChg>
        <pc:picChg chg="add del mod">
          <ac:chgData name="貫宇 盛" userId="7f0509586905b771" providerId="LiveId" clId="{75FFFE1F-C4B7-4707-83D7-FB75FBDF5C2C}" dt="2020-05-31T14:56:36.647" v="2095" actId="478"/>
          <ac:picMkLst>
            <pc:docMk/>
            <pc:sldMk cId="2136865992" sldId="424"/>
            <ac:picMk id="12" creationId="{CDA80F95-46F1-43F3-B530-C4BCF9F0B84D}"/>
          </ac:picMkLst>
        </pc:picChg>
        <pc:picChg chg="add del mod">
          <ac:chgData name="貫宇 盛" userId="7f0509586905b771" providerId="LiveId" clId="{75FFFE1F-C4B7-4707-83D7-FB75FBDF5C2C}" dt="2020-05-31T15:02:17.048" v="2153"/>
          <ac:picMkLst>
            <pc:docMk/>
            <pc:sldMk cId="2136865992" sldId="424"/>
            <ac:picMk id="13" creationId="{D1FA159B-34BB-4049-AB48-0028EB878F52}"/>
          </ac:picMkLst>
        </pc:picChg>
        <pc:picChg chg="add mod">
          <ac:chgData name="貫宇 盛" userId="7f0509586905b771" providerId="LiveId" clId="{75FFFE1F-C4B7-4707-83D7-FB75FBDF5C2C}" dt="2020-05-31T15:08:53.827" v="2196" actId="1076"/>
          <ac:picMkLst>
            <pc:docMk/>
            <pc:sldMk cId="2136865992" sldId="424"/>
            <ac:picMk id="19" creationId="{A0DAA23D-967D-46B8-8099-7C2DC1D7C975}"/>
          </ac:picMkLst>
        </pc:picChg>
        <pc:picChg chg="add mod">
          <ac:chgData name="貫宇 盛" userId="7f0509586905b771" providerId="LiveId" clId="{75FFFE1F-C4B7-4707-83D7-FB75FBDF5C2C}" dt="2020-05-31T15:08:53.827" v="2196" actId="1076"/>
          <ac:picMkLst>
            <pc:docMk/>
            <pc:sldMk cId="2136865992" sldId="424"/>
            <ac:picMk id="20" creationId="{E45C97E0-3664-4966-BC41-0C27DA58726F}"/>
          </ac:picMkLst>
        </pc:picChg>
        <pc:picChg chg="add mod">
          <ac:chgData name="貫宇 盛" userId="7f0509586905b771" providerId="LiveId" clId="{75FFFE1F-C4B7-4707-83D7-FB75FBDF5C2C}" dt="2020-05-31T15:08:53.827" v="2196" actId="1076"/>
          <ac:picMkLst>
            <pc:docMk/>
            <pc:sldMk cId="2136865992" sldId="424"/>
            <ac:picMk id="21" creationId="{5C1B826E-AB19-4FD4-968A-710D01AA8176}"/>
          </ac:picMkLst>
        </pc:picChg>
        <pc:picChg chg="add mod">
          <ac:chgData name="貫宇 盛" userId="7f0509586905b771" providerId="LiveId" clId="{75FFFE1F-C4B7-4707-83D7-FB75FBDF5C2C}" dt="2020-05-31T15:08:53.827" v="2196" actId="1076"/>
          <ac:picMkLst>
            <pc:docMk/>
            <pc:sldMk cId="2136865992" sldId="424"/>
            <ac:picMk id="22" creationId="{743658E0-036E-4176-A69F-706E78418A3D}"/>
          </ac:picMkLst>
        </pc:picChg>
        <pc:picChg chg="add mod">
          <ac:chgData name="貫宇 盛" userId="7f0509586905b771" providerId="LiveId" clId="{75FFFE1F-C4B7-4707-83D7-FB75FBDF5C2C}" dt="2020-05-31T15:08:53.827" v="2196" actId="1076"/>
          <ac:picMkLst>
            <pc:docMk/>
            <pc:sldMk cId="2136865992" sldId="424"/>
            <ac:picMk id="23" creationId="{690A2B92-B86B-4FAC-AF3F-7549880C2653}"/>
          </ac:picMkLst>
        </pc:picChg>
        <pc:picChg chg="add mod">
          <ac:chgData name="貫宇 盛" userId="7f0509586905b771" providerId="LiveId" clId="{75FFFE1F-C4B7-4707-83D7-FB75FBDF5C2C}" dt="2020-05-31T15:09:11.231" v="2203" actId="1076"/>
          <ac:picMkLst>
            <pc:docMk/>
            <pc:sldMk cId="2136865992" sldId="424"/>
            <ac:picMk id="24" creationId="{129F19A8-A07E-4038-AD70-51DB03E9912D}"/>
          </ac:picMkLst>
        </pc:picChg>
        <pc:picChg chg="add mod">
          <ac:chgData name="貫宇 盛" userId="7f0509586905b771" providerId="LiveId" clId="{75FFFE1F-C4B7-4707-83D7-FB75FBDF5C2C}" dt="2020-05-31T15:08:53.827" v="2196" actId="1076"/>
          <ac:picMkLst>
            <pc:docMk/>
            <pc:sldMk cId="2136865992" sldId="424"/>
            <ac:picMk id="25" creationId="{342BC976-5F75-42A0-8439-0286C041C99A}"/>
          </ac:picMkLst>
        </pc:picChg>
        <pc:picChg chg="add mod">
          <ac:chgData name="貫宇 盛" userId="7f0509586905b771" providerId="LiveId" clId="{75FFFE1F-C4B7-4707-83D7-FB75FBDF5C2C}" dt="2020-05-31T15:08:53.827" v="2196" actId="1076"/>
          <ac:picMkLst>
            <pc:docMk/>
            <pc:sldMk cId="2136865992" sldId="424"/>
            <ac:picMk id="26" creationId="{B45D8AC0-575D-4690-A3BC-0FA14B740264}"/>
          </ac:picMkLst>
        </pc:picChg>
      </pc:sldChg>
      <pc:sldChg chg="addSp delSp modSp add modAnim modNotesTx">
        <pc:chgData name="貫宇 盛" userId="7f0509586905b771" providerId="LiveId" clId="{75FFFE1F-C4B7-4707-83D7-FB75FBDF5C2C}" dt="2020-05-31T19:25:50.835" v="3874"/>
        <pc:sldMkLst>
          <pc:docMk/>
          <pc:sldMk cId="1008692173" sldId="425"/>
        </pc:sldMkLst>
        <pc:spChg chg="mod">
          <ac:chgData name="貫宇 盛" userId="7f0509586905b771" providerId="LiveId" clId="{75FFFE1F-C4B7-4707-83D7-FB75FBDF5C2C}" dt="2020-05-31T15:09:30.295" v="2206" actId="14100"/>
          <ac:spMkLst>
            <pc:docMk/>
            <pc:sldMk cId="1008692173" sldId="425"/>
            <ac:spMk id="16" creationId="{3BAD809B-FA0B-42F8-8957-1F2663F9086D}"/>
          </ac:spMkLst>
        </pc:spChg>
        <pc:spChg chg="mod">
          <ac:chgData name="貫宇 盛" userId="7f0509586905b771" providerId="LiveId" clId="{75FFFE1F-C4B7-4707-83D7-FB75FBDF5C2C}" dt="2020-05-31T15:11:20.027" v="2247" actId="1076"/>
          <ac:spMkLst>
            <pc:docMk/>
            <pc:sldMk cId="1008692173" sldId="425"/>
            <ac:spMk id="18" creationId="{26BA001A-B05C-409A-9E14-6F7B9C0D067C}"/>
          </ac:spMkLst>
        </pc:spChg>
        <pc:picChg chg="add mod">
          <ac:chgData name="貫宇 盛" userId="7f0509586905b771" providerId="LiveId" clId="{75FFFE1F-C4B7-4707-83D7-FB75FBDF5C2C}" dt="2020-05-31T15:11:20.027" v="2247" actId="1076"/>
          <ac:picMkLst>
            <pc:docMk/>
            <pc:sldMk cId="1008692173" sldId="425"/>
            <ac:picMk id="2" creationId="{909731F0-B0A2-48CD-8C82-1807220B6660}"/>
          </ac:picMkLst>
        </pc:picChg>
        <pc:picChg chg="add mod">
          <ac:chgData name="貫宇 盛" userId="7f0509586905b771" providerId="LiveId" clId="{75FFFE1F-C4B7-4707-83D7-FB75FBDF5C2C}" dt="2020-05-31T15:11:20.027" v="2247" actId="1076"/>
          <ac:picMkLst>
            <pc:docMk/>
            <pc:sldMk cId="1008692173" sldId="425"/>
            <ac:picMk id="4" creationId="{19358B3D-9770-4B44-9204-0CDD187FD6F5}"/>
          </ac:picMkLst>
        </pc:picChg>
        <pc:picChg chg="add mod">
          <ac:chgData name="貫宇 盛" userId="7f0509586905b771" providerId="LiveId" clId="{75FFFE1F-C4B7-4707-83D7-FB75FBDF5C2C}" dt="2020-05-31T15:11:20.027" v="2247" actId="1076"/>
          <ac:picMkLst>
            <pc:docMk/>
            <pc:sldMk cId="1008692173" sldId="425"/>
            <ac:picMk id="6" creationId="{C56B2F7D-C637-456D-8AC1-7FBEE53D46A8}"/>
          </ac:picMkLst>
        </pc:picChg>
        <pc:picChg chg="del">
          <ac:chgData name="貫宇 盛" userId="7f0509586905b771" providerId="LiveId" clId="{75FFFE1F-C4B7-4707-83D7-FB75FBDF5C2C}" dt="2020-05-31T15:10:14.030" v="2227" actId="478"/>
          <ac:picMkLst>
            <pc:docMk/>
            <pc:sldMk cId="1008692173" sldId="425"/>
            <ac:picMk id="9" creationId="{5026E248-2853-4D33-BE18-35915C68D712}"/>
          </ac:picMkLst>
        </pc:picChg>
        <pc:picChg chg="del">
          <ac:chgData name="貫宇 盛" userId="7f0509586905b771" providerId="LiveId" clId="{75FFFE1F-C4B7-4707-83D7-FB75FBDF5C2C}" dt="2020-05-31T15:10:14.528" v="2228" actId="478"/>
          <ac:picMkLst>
            <pc:docMk/>
            <pc:sldMk cId="1008692173" sldId="425"/>
            <ac:picMk id="10" creationId="{306DFA79-2B2F-48C9-8D1E-3EFE8169DBDD}"/>
          </ac:picMkLst>
        </pc:picChg>
        <pc:picChg chg="del">
          <ac:chgData name="貫宇 盛" userId="7f0509586905b771" providerId="LiveId" clId="{75FFFE1F-C4B7-4707-83D7-FB75FBDF5C2C}" dt="2020-05-31T15:10:15.520" v="2230" actId="478"/>
          <ac:picMkLst>
            <pc:docMk/>
            <pc:sldMk cId="1008692173" sldId="425"/>
            <ac:picMk id="11" creationId="{EA5431BA-82E8-4C04-B781-3A83F918D59F}"/>
          </ac:picMkLst>
        </pc:picChg>
        <pc:picChg chg="del">
          <ac:chgData name="貫宇 盛" userId="7f0509586905b771" providerId="LiveId" clId="{75FFFE1F-C4B7-4707-83D7-FB75FBDF5C2C}" dt="2020-05-31T15:10:15.925" v="2231" actId="478"/>
          <ac:picMkLst>
            <pc:docMk/>
            <pc:sldMk cId="1008692173" sldId="425"/>
            <ac:picMk id="19" creationId="{A0DAA23D-967D-46B8-8099-7C2DC1D7C975}"/>
          </ac:picMkLst>
        </pc:picChg>
        <pc:picChg chg="del">
          <ac:chgData name="貫宇 盛" userId="7f0509586905b771" providerId="LiveId" clId="{75FFFE1F-C4B7-4707-83D7-FB75FBDF5C2C}" dt="2020-05-31T15:10:17.276" v="2232" actId="478"/>
          <ac:picMkLst>
            <pc:docMk/>
            <pc:sldMk cId="1008692173" sldId="425"/>
            <ac:picMk id="20" creationId="{E45C97E0-3664-4966-BC41-0C27DA58726F}"/>
          </ac:picMkLst>
        </pc:picChg>
        <pc:picChg chg="del">
          <ac:chgData name="貫宇 盛" userId="7f0509586905b771" providerId="LiveId" clId="{75FFFE1F-C4B7-4707-83D7-FB75FBDF5C2C}" dt="2020-05-31T15:10:17.276" v="2232" actId="478"/>
          <ac:picMkLst>
            <pc:docMk/>
            <pc:sldMk cId="1008692173" sldId="425"/>
            <ac:picMk id="21" creationId="{5C1B826E-AB19-4FD4-968A-710D01AA8176}"/>
          </ac:picMkLst>
        </pc:picChg>
        <pc:picChg chg="del">
          <ac:chgData name="貫宇 盛" userId="7f0509586905b771" providerId="LiveId" clId="{75FFFE1F-C4B7-4707-83D7-FB75FBDF5C2C}" dt="2020-05-31T15:10:17.276" v="2232" actId="478"/>
          <ac:picMkLst>
            <pc:docMk/>
            <pc:sldMk cId="1008692173" sldId="425"/>
            <ac:picMk id="22" creationId="{743658E0-036E-4176-A69F-706E78418A3D}"/>
          </ac:picMkLst>
        </pc:picChg>
        <pc:picChg chg="del">
          <ac:chgData name="貫宇 盛" userId="7f0509586905b771" providerId="LiveId" clId="{75FFFE1F-C4B7-4707-83D7-FB75FBDF5C2C}" dt="2020-05-31T15:10:17.276" v="2232" actId="478"/>
          <ac:picMkLst>
            <pc:docMk/>
            <pc:sldMk cId="1008692173" sldId="425"/>
            <ac:picMk id="23" creationId="{690A2B92-B86B-4FAC-AF3F-7549880C2653}"/>
          </ac:picMkLst>
        </pc:picChg>
        <pc:picChg chg="del">
          <ac:chgData name="貫宇 盛" userId="7f0509586905b771" providerId="LiveId" clId="{75FFFE1F-C4B7-4707-83D7-FB75FBDF5C2C}" dt="2020-05-31T15:10:15.140" v="2229" actId="478"/>
          <ac:picMkLst>
            <pc:docMk/>
            <pc:sldMk cId="1008692173" sldId="425"/>
            <ac:picMk id="24" creationId="{129F19A8-A07E-4038-AD70-51DB03E9912D}"/>
          </ac:picMkLst>
        </pc:picChg>
        <pc:picChg chg="del">
          <ac:chgData name="貫宇 盛" userId="7f0509586905b771" providerId="LiveId" clId="{75FFFE1F-C4B7-4707-83D7-FB75FBDF5C2C}" dt="2020-05-31T15:10:17.276" v="2232" actId="478"/>
          <ac:picMkLst>
            <pc:docMk/>
            <pc:sldMk cId="1008692173" sldId="425"/>
            <ac:picMk id="25" creationId="{342BC976-5F75-42A0-8439-0286C041C99A}"/>
          </ac:picMkLst>
        </pc:picChg>
        <pc:picChg chg="del">
          <ac:chgData name="貫宇 盛" userId="7f0509586905b771" providerId="LiveId" clId="{75FFFE1F-C4B7-4707-83D7-FB75FBDF5C2C}" dt="2020-05-31T15:10:17.276" v="2232" actId="478"/>
          <ac:picMkLst>
            <pc:docMk/>
            <pc:sldMk cId="1008692173" sldId="425"/>
            <ac:picMk id="26" creationId="{B45D8AC0-575D-4690-A3BC-0FA14B740264}"/>
          </ac:picMkLst>
        </pc:picChg>
      </pc:sldChg>
      <pc:sldChg chg="addSp delSp modSp add modAnim modNotesTx">
        <pc:chgData name="貫宇 盛" userId="7f0509586905b771" providerId="LiveId" clId="{75FFFE1F-C4B7-4707-83D7-FB75FBDF5C2C}" dt="2020-05-31T19:26:10.567" v="3877"/>
        <pc:sldMkLst>
          <pc:docMk/>
          <pc:sldMk cId="3845329000" sldId="426"/>
        </pc:sldMkLst>
        <pc:spChg chg="del">
          <ac:chgData name="貫宇 盛" userId="7f0509586905b771" providerId="LiveId" clId="{75FFFE1F-C4B7-4707-83D7-FB75FBDF5C2C}" dt="2020-05-31T15:11:39.757" v="2249" actId="478"/>
          <ac:spMkLst>
            <pc:docMk/>
            <pc:sldMk cId="3845329000" sldId="426"/>
            <ac:spMk id="16" creationId="{3BAD809B-FA0B-42F8-8957-1F2663F9086D}"/>
          </ac:spMkLst>
        </pc:spChg>
        <pc:spChg chg="mod">
          <ac:chgData name="貫宇 盛" userId="7f0509586905b771" providerId="LiveId" clId="{75FFFE1F-C4B7-4707-83D7-FB75FBDF5C2C}" dt="2020-05-31T15:11:52.787" v="2267" actId="1076"/>
          <ac:spMkLst>
            <pc:docMk/>
            <pc:sldMk cId="3845329000" sldId="426"/>
            <ac:spMk id="18" creationId="{26BA001A-B05C-409A-9E14-6F7B9C0D067C}"/>
          </ac:spMkLst>
        </pc:spChg>
        <pc:picChg chg="del">
          <ac:chgData name="貫宇 盛" userId="7f0509586905b771" providerId="LiveId" clId="{75FFFE1F-C4B7-4707-83D7-FB75FBDF5C2C}" dt="2020-05-31T15:11:55.023" v="2268" actId="478"/>
          <ac:picMkLst>
            <pc:docMk/>
            <pc:sldMk cId="3845329000" sldId="426"/>
            <ac:picMk id="2" creationId="{909731F0-B0A2-48CD-8C82-1807220B6660}"/>
          </ac:picMkLst>
        </pc:picChg>
        <pc:picChg chg="del">
          <ac:chgData name="貫宇 盛" userId="7f0509586905b771" providerId="LiveId" clId="{75FFFE1F-C4B7-4707-83D7-FB75FBDF5C2C}" dt="2020-05-31T15:11:55.023" v="2268" actId="478"/>
          <ac:picMkLst>
            <pc:docMk/>
            <pc:sldMk cId="3845329000" sldId="426"/>
            <ac:picMk id="4" creationId="{19358B3D-9770-4B44-9204-0CDD187FD6F5}"/>
          </ac:picMkLst>
        </pc:picChg>
        <pc:picChg chg="del">
          <ac:chgData name="貫宇 盛" userId="7f0509586905b771" providerId="LiveId" clId="{75FFFE1F-C4B7-4707-83D7-FB75FBDF5C2C}" dt="2020-05-31T15:11:55.023" v="2268" actId="478"/>
          <ac:picMkLst>
            <pc:docMk/>
            <pc:sldMk cId="3845329000" sldId="426"/>
            <ac:picMk id="6" creationId="{C56B2F7D-C637-456D-8AC1-7FBEE53D46A8}"/>
          </ac:picMkLst>
        </pc:picChg>
        <pc:picChg chg="add mod">
          <ac:chgData name="貫宇 盛" userId="7f0509586905b771" providerId="LiveId" clId="{75FFFE1F-C4B7-4707-83D7-FB75FBDF5C2C}" dt="2020-05-31T15:12:18.748" v="2272" actId="1076"/>
          <ac:picMkLst>
            <pc:docMk/>
            <pc:sldMk cId="3845329000" sldId="426"/>
            <ac:picMk id="7" creationId="{B8618993-AE15-4B70-B3D8-EE691173756A}"/>
          </ac:picMkLst>
        </pc:picChg>
        <pc:picChg chg="add mod">
          <ac:chgData name="貫宇 盛" userId="7f0509586905b771" providerId="LiveId" clId="{75FFFE1F-C4B7-4707-83D7-FB75FBDF5C2C}" dt="2020-05-31T15:12:35.677" v="2276" actId="1076"/>
          <ac:picMkLst>
            <pc:docMk/>
            <pc:sldMk cId="3845329000" sldId="426"/>
            <ac:picMk id="8" creationId="{43DB1EFE-42D3-4913-B843-819B37EFF704}"/>
          </ac:picMkLst>
        </pc:picChg>
        <pc:picChg chg="add mod">
          <ac:chgData name="貫宇 盛" userId="7f0509586905b771" providerId="LiveId" clId="{75FFFE1F-C4B7-4707-83D7-FB75FBDF5C2C}" dt="2020-05-31T15:13:05.446" v="2282" actId="1076"/>
          <ac:picMkLst>
            <pc:docMk/>
            <pc:sldMk cId="3845329000" sldId="426"/>
            <ac:picMk id="9" creationId="{EB0FE3DB-167B-448E-B789-2E9D92E38F46}"/>
          </ac:picMkLst>
        </pc:picChg>
        <pc:picChg chg="add mod">
          <ac:chgData name="貫宇 盛" userId="7f0509586905b771" providerId="LiveId" clId="{75FFFE1F-C4B7-4707-83D7-FB75FBDF5C2C}" dt="2020-05-31T15:13:47.847" v="2287" actId="1076"/>
          <ac:picMkLst>
            <pc:docMk/>
            <pc:sldMk cId="3845329000" sldId="426"/>
            <ac:picMk id="10" creationId="{FCF35075-2618-41F1-8CB0-F15A201C8563}"/>
          </ac:picMkLst>
        </pc:picChg>
      </pc:sldChg>
      <pc:sldChg chg="addSp delSp modSp add modAnim">
        <pc:chgData name="貫宇 盛" userId="7f0509586905b771" providerId="LiveId" clId="{75FFFE1F-C4B7-4707-83D7-FB75FBDF5C2C}" dt="2020-05-31T19:26:20.651" v="3880"/>
        <pc:sldMkLst>
          <pc:docMk/>
          <pc:sldMk cId="752371108" sldId="427"/>
        </pc:sldMkLst>
        <pc:spChg chg="mod">
          <ac:chgData name="貫宇 盛" userId="7f0509586905b771" providerId="LiveId" clId="{75FFFE1F-C4B7-4707-83D7-FB75FBDF5C2C}" dt="2020-05-31T15:15:30.672" v="2326" actId="20577"/>
          <ac:spMkLst>
            <pc:docMk/>
            <pc:sldMk cId="752371108" sldId="427"/>
            <ac:spMk id="17" creationId="{CD4D8DB0-FBDA-4BFA-9B6C-903805710FCD}"/>
          </ac:spMkLst>
        </pc:spChg>
        <pc:spChg chg="mod">
          <ac:chgData name="貫宇 盛" userId="7f0509586905b771" providerId="LiveId" clId="{75FFFE1F-C4B7-4707-83D7-FB75FBDF5C2C}" dt="2020-05-31T17:17:49.465" v="3048" actId="1076"/>
          <ac:spMkLst>
            <pc:docMk/>
            <pc:sldMk cId="752371108" sldId="427"/>
            <ac:spMk id="18" creationId="{26BA001A-B05C-409A-9E14-6F7B9C0D067C}"/>
          </ac:spMkLst>
        </pc:spChg>
        <pc:picChg chg="add mod modCrop">
          <ac:chgData name="貫宇 盛" userId="7f0509586905b771" providerId="LiveId" clId="{75FFFE1F-C4B7-4707-83D7-FB75FBDF5C2C}" dt="2020-05-31T17:17:46.729" v="3047" actId="1076"/>
          <ac:picMkLst>
            <pc:docMk/>
            <pc:sldMk cId="752371108" sldId="427"/>
            <ac:picMk id="2" creationId="{A564B65E-719E-4291-939F-32FBA90BCDAE}"/>
          </ac:picMkLst>
        </pc:picChg>
        <pc:picChg chg="del">
          <ac:chgData name="貫宇 盛" userId="7f0509586905b771" providerId="LiveId" clId="{75FFFE1F-C4B7-4707-83D7-FB75FBDF5C2C}" dt="2020-05-31T15:15:10.799" v="2300" actId="478"/>
          <ac:picMkLst>
            <pc:docMk/>
            <pc:sldMk cId="752371108" sldId="427"/>
            <ac:picMk id="3" creationId="{753BE8CB-90DF-4046-A566-600961760EDC}"/>
          </ac:picMkLst>
        </pc:picChg>
        <pc:picChg chg="add mod">
          <ac:chgData name="貫宇 盛" userId="7f0509586905b771" providerId="LiveId" clId="{75FFFE1F-C4B7-4707-83D7-FB75FBDF5C2C}" dt="2020-05-31T17:17:46.729" v="3047" actId="1076"/>
          <ac:picMkLst>
            <pc:docMk/>
            <pc:sldMk cId="752371108" sldId="427"/>
            <ac:picMk id="4" creationId="{9788BA55-685D-4A2B-93F6-4795F99CA01E}"/>
          </ac:picMkLst>
        </pc:picChg>
        <pc:picChg chg="add mod">
          <ac:chgData name="貫宇 盛" userId="7f0509586905b771" providerId="LiveId" clId="{75FFFE1F-C4B7-4707-83D7-FB75FBDF5C2C}" dt="2020-05-31T17:17:46.729" v="3047" actId="1076"/>
          <ac:picMkLst>
            <pc:docMk/>
            <pc:sldMk cId="752371108" sldId="427"/>
            <ac:picMk id="6" creationId="{B96614CB-5A77-4B69-9998-6191B905C268}"/>
          </ac:picMkLst>
        </pc:picChg>
        <pc:picChg chg="del">
          <ac:chgData name="貫宇 盛" userId="7f0509586905b771" providerId="LiveId" clId="{75FFFE1F-C4B7-4707-83D7-FB75FBDF5C2C}" dt="2020-05-31T15:16:01.356" v="2327" actId="478"/>
          <ac:picMkLst>
            <pc:docMk/>
            <pc:sldMk cId="752371108" sldId="427"/>
            <ac:picMk id="7" creationId="{B8618993-AE15-4B70-B3D8-EE691173756A}"/>
          </ac:picMkLst>
        </pc:picChg>
        <pc:picChg chg="del">
          <ac:chgData name="貫宇 盛" userId="7f0509586905b771" providerId="LiveId" clId="{75FFFE1F-C4B7-4707-83D7-FB75FBDF5C2C}" dt="2020-05-31T15:16:02.041" v="2328" actId="478"/>
          <ac:picMkLst>
            <pc:docMk/>
            <pc:sldMk cId="752371108" sldId="427"/>
            <ac:picMk id="8" creationId="{43DB1EFE-42D3-4913-B843-819B37EFF704}"/>
          </ac:picMkLst>
        </pc:picChg>
        <pc:picChg chg="del">
          <ac:chgData name="貫宇 盛" userId="7f0509586905b771" providerId="LiveId" clId="{75FFFE1F-C4B7-4707-83D7-FB75FBDF5C2C}" dt="2020-05-31T15:16:02.404" v="2329" actId="478"/>
          <ac:picMkLst>
            <pc:docMk/>
            <pc:sldMk cId="752371108" sldId="427"/>
            <ac:picMk id="9" creationId="{EB0FE3DB-167B-448E-B789-2E9D92E38F46}"/>
          </ac:picMkLst>
        </pc:picChg>
        <pc:picChg chg="del">
          <ac:chgData name="貫宇 盛" userId="7f0509586905b771" providerId="LiveId" clId="{75FFFE1F-C4B7-4707-83D7-FB75FBDF5C2C}" dt="2020-05-31T15:16:02.767" v="2330" actId="478"/>
          <ac:picMkLst>
            <pc:docMk/>
            <pc:sldMk cId="752371108" sldId="427"/>
            <ac:picMk id="10" creationId="{FCF35075-2618-41F1-8CB0-F15A201C8563}"/>
          </ac:picMkLst>
        </pc:picChg>
        <pc:picChg chg="add mod">
          <ac:chgData name="貫宇 盛" userId="7f0509586905b771" providerId="LiveId" clId="{75FFFE1F-C4B7-4707-83D7-FB75FBDF5C2C}" dt="2020-05-31T17:17:46.729" v="3047" actId="1076"/>
          <ac:picMkLst>
            <pc:docMk/>
            <pc:sldMk cId="752371108" sldId="427"/>
            <ac:picMk id="11" creationId="{02314F07-2194-4CD6-8FAB-55B2523D8442}"/>
          </ac:picMkLst>
        </pc:picChg>
        <pc:picChg chg="add mod modCrop">
          <ac:chgData name="貫宇 盛" userId="7f0509586905b771" providerId="LiveId" clId="{75FFFE1F-C4B7-4707-83D7-FB75FBDF5C2C}" dt="2020-05-31T17:17:46.729" v="3047" actId="1076"/>
          <ac:picMkLst>
            <pc:docMk/>
            <pc:sldMk cId="752371108" sldId="427"/>
            <ac:picMk id="13" creationId="{04095BAF-791A-4CA2-8783-CF4B1077E2BE}"/>
          </ac:picMkLst>
        </pc:picChg>
      </pc:sldChg>
      <pc:sldChg chg="addSp delSp modSp add ord modAnim modNotesTx">
        <pc:chgData name="貫宇 盛" userId="7f0509586905b771" providerId="LiveId" clId="{75FFFE1F-C4B7-4707-83D7-FB75FBDF5C2C}" dt="2020-05-31T18:39:25.012" v="3417"/>
        <pc:sldMkLst>
          <pc:docMk/>
          <pc:sldMk cId="2496314035" sldId="428"/>
        </pc:sldMkLst>
        <pc:spChg chg="mod">
          <ac:chgData name="貫宇 盛" userId="7f0509586905b771" providerId="LiveId" clId="{75FFFE1F-C4B7-4707-83D7-FB75FBDF5C2C}" dt="2020-05-31T15:19:39.747" v="2395" actId="20577"/>
          <ac:spMkLst>
            <pc:docMk/>
            <pc:sldMk cId="2496314035" sldId="428"/>
            <ac:spMk id="2" creationId="{4FEFE5E7-3395-4CDE-8BCE-0BEB8BDCAEEF}"/>
          </ac:spMkLst>
        </pc:spChg>
        <pc:spChg chg="del">
          <ac:chgData name="貫宇 盛" userId="7f0509586905b771" providerId="LiveId" clId="{75FFFE1F-C4B7-4707-83D7-FB75FBDF5C2C}" dt="2020-05-31T15:19:42.252" v="2396" actId="478"/>
          <ac:spMkLst>
            <pc:docMk/>
            <pc:sldMk cId="2496314035" sldId="428"/>
            <ac:spMk id="6" creationId="{E5482290-8F63-4475-82A7-683DDFC5BC48}"/>
          </ac:spMkLst>
        </pc:spChg>
        <pc:spChg chg="del">
          <ac:chgData name="貫宇 盛" userId="7f0509586905b771" providerId="LiveId" clId="{75FFFE1F-C4B7-4707-83D7-FB75FBDF5C2C}" dt="2020-05-31T15:19:42.252" v="2396" actId="478"/>
          <ac:spMkLst>
            <pc:docMk/>
            <pc:sldMk cId="2496314035" sldId="428"/>
            <ac:spMk id="7" creationId="{2CC7CC86-40B7-410C-879E-6A49ED6FD6C4}"/>
          </ac:spMkLst>
        </pc:spChg>
        <pc:spChg chg="del">
          <ac:chgData name="貫宇 盛" userId="7f0509586905b771" providerId="LiveId" clId="{75FFFE1F-C4B7-4707-83D7-FB75FBDF5C2C}" dt="2020-05-31T15:19:42.252" v="2396" actId="478"/>
          <ac:spMkLst>
            <pc:docMk/>
            <pc:sldMk cId="2496314035" sldId="428"/>
            <ac:spMk id="9" creationId="{D169BB0D-6A87-40A6-A106-F99E917CD2D3}"/>
          </ac:spMkLst>
        </pc:spChg>
        <pc:spChg chg="add mod">
          <ac:chgData name="貫宇 盛" userId="7f0509586905b771" providerId="LiveId" clId="{75FFFE1F-C4B7-4707-83D7-FB75FBDF5C2C}" dt="2020-05-31T15:22:25.114" v="2452" actId="1076"/>
          <ac:spMkLst>
            <pc:docMk/>
            <pc:sldMk cId="2496314035" sldId="428"/>
            <ac:spMk id="13" creationId="{645C6980-3735-4912-9A0F-EA6535D1CE99}"/>
          </ac:spMkLst>
        </pc:spChg>
        <pc:spChg chg="add mod">
          <ac:chgData name="貫宇 盛" userId="7f0509586905b771" providerId="LiveId" clId="{75FFFE1F-C4B7-4707-83D7-FB75FBDF5C2C}" dt="2020-05-31T15:22:34.680" v="2455" actId="14100"/>
          <ac:spMkLst>
            <pc:docMk/>
            <pc:sldMk cId="2496314035" sldId="428"/>
            <ac:spMk id="14" creationId="{0019B594-C5F1-493E-8A47-25CEF96C94DA}"/>
          </ac:spMkLst>
        </pc:spChg>
        <pc:spChg chg="add mod">
          <ac:chgData name="貫宇 盛" userId="7f0509586905b771" providerId="LiveId" clId="{75FFFE1F-C4B7-4707-83D7-FB75FBDF5C2C}" dt="2020-05-31T15:22:54.129" v="2461" actId="207"/>
          <ac:spMkLst>
            <pc:docMk/>
            <pc:sldMk cId="2496314035" sldId="428"/>
            <ac:spMk id="15" creationId="{185521B1-4B3A-4CF7-AE6E-4ED0ED86D9D8}"/>
          </ac:spMkLst>
        </pc:spChg>
        <pc:spChg chg="add mod">
          <ac:chgData name="貫宇 盛" userId="7f0509586905b771" providerId="LiveId" clId="{75FFFE1F-C4B7-4707-83D7-FB75FBDF5C2C}" dt="2020-05-31T15:23:04.231" v="2466" actId="207"/>
          <ac:spMkLst>
            <pc:docMk/>
            <pc:sldMk cId="2496314035" sldId="428"/>
            <ac:spMk id="16" creationId="{2E932D02-CE82-49E3-B55E-D153BDA57B2D}"/>
          </ac:spMkLst>
        </pc:spChg>
        <pc:spChg chg="del">
          <ac:chgData name="貫宇 盛" userId="7f0509586905b771" providerId="LiveId" clId="{75FFFE1F-C4B7-4707-83D7-FB75FBDF5C2C}" dt="2020-05-31T15:19:42.252" v="2396" actId="478"/>
          <ac:spMkLst>
            <pc:docMk/>
            <pc:sldMk cId="2496314035" sldId="428"/>
            <ac:spMk id="18" creationId="{6A2B40A6-9A86-4BDA-9F49-C400A7798A96}"/>
          </ac:spMkLst>
        </pc:spChg>
        <pc:spChg chg="del">
          <ac:chgData name="貫宇 盛" userId="7f0509586905b771" providerId="LiveId" clId="{75FFFE1F-C4B7-4707-83D7-FB75FBDF5C2C}" dt="2020-05-31T15:19:42.252" v="2396" actId="478"/>
          <ac:spMkLst>
            <pc:docMk/>
            <pc:sldMk cId="2496314035" sldId="428"/>
            <ac:spMk id="20" creationId="{D1261441-4E96-43A9-A053-7838D8DD0945}"/>
          </ac:spMkLst>
        </pc:spChg>
        <pc:picChg chg="del">
          <ac:chgData name="貫宇 盛" userId="7f0509586905b771" providerId="LiveId" clId="{75FFFE1F-C4B7-4707-83D7-FB75FBDF5C2C}" dt="2020-05-31T15:19:42.252" v="2396" actId="478"/>
          <ac:picMkLst>
            <pc:docMk/>
            <pc:sldMk cId="2496314035" sldId="428"/>
            <ac:picMk id="3" creationId="{4E4016E4-EEC8-4FB5-949C-A11B7B2D9486}"/>
          </ac:picMkLst>
        </pc:picChg>
        <pc:picChg chg="add mod">
          <ac:chgData name="貫宇 盛" userId="7f0509586905b771" providerId="LiveId" clId="{75FFFE1F-C4B7-4707-83D7-FB75FBDF5C2C}" dt="2020-05-31T15:22:20.663" v="2450" actId="1076"/>
          <ac:picMkLst>
            <pc:docMk/>
            <pc:sldMk cId="2496314035" sldId="428"/>
            <ac:picMk id="10" creationId="{F25775F3-36B6-4892-B8A8-BF7FC1C11A07}"/>
          </ac:picMkLst>
        </pc:picChg>
      </pc:sldChg>
      <pc:sldChg chg="add del">
        <pc:chgData name="貫宇 盛" userId="7f0509586905b771" providerId="LiveId" clId="{75FFFE1F-C4B7-4707-83D7-FB75FBDF5C2C}" dt="2020-05-31T15:18:56.821" v="2362" actId="2696"/>
        <pc:sldMkLst>
          <pc:docMk/>
          <pc:sldMk cId="3297021192" sldId="428"/>
        </pc:sldMkLst>
      </pc:sldChg>
      <pc:sldChg chg="addSp delSp modSp add ord modNotesTx">
        <pc:chgData name="貫宇 盛" userId="7f0509586905b771" providerId="LiveId" clId="{75FFFE1F-C4B7-4707-83D7-FB75FBDF5C2C}" dt="2020-05-31T16:59:51.883" v="2837" actId="20577"/>
        <pc:sldMkLst>
          <pc:docMk/>
          <pc:sldMk cId="2569759599" sldId="429"/>
        </pc:sldMkLst>
        <pc:spChg chg="mod">
          <ac:chgData name="貫宇 盛" userId="7f0509586905b771" providerId="LiveId" clId="{75FFFE1F-C4B7-4707-83D7-FB75FBDF5C2C}" dt="2020-05-31T16:49:16.544" v="2788" actId="20577"/>
          <ac:spMkLst>
            <pc:docMk/>
            <pc:sldMk cId="2569759599" sldId="429"/>
            <ac:spMk id="2" creationId="{34F20E3F-AD54-48DC-B9DA-CC8D1B9CF57D}"/>
          </ac:spMkLst>
        </pc:spChg>
        <pc:spChg chg="mod">
          <ac:chgData name="貫宇 盛" userId="7f0509586905b771" providerId="LiveId" clId="{75FFFE1F-C4B7-4707-83D7-FB75FBDF5C2C}" dt="2020-05-31T16:59:51.883" v="2837" actId="20577"/>
          <ac:spMkLst>
            <pc:docMk/>
            <pc:sldMk cId="2569759599" sldId="429"/>
            <ac:spMk id="9" creationId="{BCD36C3E-5C4C-4871-AC1E-549A86C70673}"/>
          </ac:spMkLst>
        </pc:spChg>
        <pc:graphicFrameChg chg="add mod modGraphic">
          <ac:chgData name="貫宇 盛" userId="7f0509586905b771" providerId="LiveId" clId="{75FFFE1F-C4B7-4707-83D7-FB75FBDF5C2C}" dt="2020-05-31T16:50:43.617" v="2809" actId="1076"/>
          <ac:graphicFrameMkLst>
            <pc:docMk/>
            <pc:sldMk cId="2569759599" sldId="429"/>
            <ac:graphicFrameMk id="7" creationId="{80D22D53-A885-4270-AAEF-48993FD58A41}"/>
          </ac:graphicFrameMkLst>
        </pc:graphicFrameChg>
        <pc:picChg chg="del">
          <ac:chgData name="貫宇 盛" userId="7f0509586905b771" providerId="LiveId" clId="{75FFFE1F-C4B7-4707-83D7-FB75FBDF5C2C}" dt="2020-05-31T16:43:36.754" v="2597" actId="478"/>
          <ac:picMkLst>
            <pc:docMk/>
            <pc:sldMk cId="2569759599" sldId="429"/>
            <ac:picMk id="3" creationId="{DEF83921-571F-4B1A-9A9E-16EC3954827E}"/>
          </ac:picMkLst>
        </pc:picChg>
        <pc:picChg chg="del">
          <ac:chgData name="貫宇 盛" userId="7f0509586905b771" providerId="LiveId" clId="{75FFFE1F-C4B7-4707-83D7-FB75FBDF5C2C}" dt="2020-05-31T16:43:37.144" v="2598" actId="478"/>
          <ac:picMkLst>
            <pc:docMk/>
            <pc:sldMk cId="2569759599" sldId="429"/>
            <ac:picMk id="6" creationId="{4C938F24-FDF1-4632-B668-A03995C751BC}"/>
          </ac:picMkLst>
        </pc:picChg>
        <pc:picChg chg="add mod">
          <ac:chgData name="貫宇 盛" userId="7f0509586905b771" providerId="LiveId" clId="{75FFFE1F-C4B7-4707-83D7-FB75FBDF5C2C}" dt="2020-05-31T16:50:37.558" v="2807" actId="1076"/>
          <ac:picMkLst>
            <pc:docMk/>
            <pc:sldMk cId="2569759599" sldId="429"/>
            <ac:picMk id="10" creationId="{A5037517-B797-487C-8ACD-5C5EFE9E820C}"/>
          </ac:picMkLst>
        </pc:picChg>
        <pc:picChg chg="add mod">
          <ac:chgData name="貫宇 盛" userId="7f0509586905b771" providerId="LiveId" clId="{75FFFE1F-C4B7-4707-83D7-FB75FBDF5C2C}" dt="2020-05-31T16:50:38.892" v="2808" actId="1076"/>
          <ac:picMkLst>
            <pc:docMk/>
            <pc:sldMk cId="2569759599" sldId="429"/>
            <ac:picMk id="11" creationId="{29356590-1CC3-4BE6-8399-CC653E688C07}"/>
          </ac:picMkLst>
        </pc:picChg>
      </pc:sldChg>
      <pc:sldChg chg="add del">
        <pc:chgData name="貫宇 盛" userId="7f0509586905b771" providerId="LiveId" clId="{75FFFE1F-C4B7-4707-83D7-FB75FBDF5C2C}" dt="2020-05-31T16:43:25.971" v="2594" actId="2696"/>
        <pc:sldMkLst>
          <pc:docMk/>
          <pc:sldMk cId="3596376412" sldId="429"/>
        </pc:sldMkLst>
      </pc:sldChg>
      <pc:sldChg chg="addSp delSp modSp add modNotesTx">
        <pc:chgData name="貫宇 盛" userId="7f0509586905b771" providerId="LiveId" clId="{75FFFE1F-C4B7-4707-83D7-FB75FBDF5C2C}" dt="2020-05-31T16:59:57.557" v="2839"/>
        <pc:sldMkLst>
          <pc:docMk/>
          <pc:sldMk cId="1539514403" sldId="430"/>
        </pc:sldMkLst>
        <pc:spChg chg="mod">
          <ac:chgData name="貫宇 盛" userId="7f0509586905b771" providerId="LiveId" clId="{75FFFE1F-C4B7-4707-83D7-FB75FBDF5C2C}" dt="2020-05-31T16:52:51.382" v="2818" actId="15"/>
          <ac:spMkLst>
            <pc:docMk/>
            <pc:sldMk cId="1539514403" sldId="430"/>
            <ac:spMk id="2" creationId="{34F20E3F-AD54-48DC-B9DA-CC8D1B9CF57D}"/>
          </ac:spMkLst>
        </pc:spChg>
        <pc:spChg chg="del">
          <ac:chgData name="貫宇 盛" userId="7f0509586905b771" providerId="LiveId" clId="{75FFFE1F-C4B7-4707-83D7-FB75FBDF5C2C}" dt="2020-05-31T16:59:57.275" v="2838" actId="478"/>
          <ac:spMkLst>
            <pc:docMk/>
            <pc:sldMk cId="1539514403" sldId="430"/>
            <ac:spMk id="9" creationId="{BCD36C3E-5C4C-4871-AC1E-549A86C70673}"/>
          </ac:spMkLst>
        </pc:spChg>
        <pc:spChg chg="add">
          <ac:chgData name="貫宇 盛" userId="7f0509586905b771" providerId="LiveId" clId="{75FFFE1F-C4B7-4707-83D7-FB75FBDF5C2C}" dt="2020-05-31T16:59:57.557" v="2839"/>
          <ac:spMkLst>
            <pc:docMk/>
            <pc:sldMk cId="1539514403" sldId="430"/>
            <ac:spMk id="12" creationId="{500096D5-F002-4121-B7C5-A612D460B86E}"/>
          </ac:spMkLst>
        </pc:spChg>
        <pc:graphicFrameChg chg="add del mod">
          <ac:chgData name="貫宇 盛" userId="7f0509586905b771" providerId="LiveId" clId="{75FFFE1F-C4B7-4707-83D7-FB75FBDF5C2C}" dt="2020-05-31T16:55:16.703" v="2821" actId="1076"/>
          <ac:graphicFrameMkLst>
            <pc:docMk/>
            <pc:sldMk cId="1539514403" sldId="430"/>
            <ac:graphicFrameMk id="7" creationId="{80D22D53-A885-4270-AAEF-48993FD58A41}"/>
          </ac:graphicFrameMkLst>
        </pc:graphicFrameChg>
        <pc:picChg chg="add mod">
          <ac:chgData name="貫宇 盛" userId="7f0509586905b771" providerId="LiveId" clId="{75FFFE1F-C4B7-4707-83D7-FB75FBDF5C2C}" dt="2020-05-31T16:55:26.439" v="2825" actId="1076"/>
          <ac:picMkLst>
            <pc:docMk/>
            <pc:sldMk cId="1539514403" sldId="430"/>
            <ac:picMk id="3" creationId="{B95D70B4-D3E9-4CE7-BD9F-062EADFB5CCF}"/>
          </ac:picMkLst>
        </pc:picChg>
        <pc:picChg chg="add mod">
          <ac:chgData name="貫宇 盛" userId="7f0509586905b771" providerId="LiveId" clId="{75FFFE1F-C4B7-4707-83D7-FB75FBDF5C2C}" dt="2020-05-31T16:55:59.301" v="2827" actId="1076"/>
          <ac:picMkLst>
            <pc:docMk/>
            <pc:sldMk cId="1539514403" sldId="430"/>
            <ac:picMk id="6" creationId="{15AC5A48-0D9A-4B9A-8AE4-E79CF44F7E2E}"/>
          </ac:picMkLst>
        </pc:picChg>
        <pc:picChg chg="del">
          <ac:chgData name="貫宇 盛" userId="7f0509586905b771" providerId="LiveId" clId="{75FFFE1F-C4B7-4707-83D7-FB75FBDF5C2C}" dt="2020-05-31T16:55:13.184" v="2819" actId="478"/>
          <ac:picMkLst>
            <pc:docMk/>
            <pc:sldMk cId="1539514403" sldId="430"/>
            <ac:picMk id="10" creationId="{A5037517-B797-487C-8ACD-5C5EFE9E820C}"/>
          </ac:picMkLst>
        </pc:picChg>
        <pc:picChg chg="del">
          <ac:chgData name="貫宇 盛" userId="7f0509586905b771" providerId="LiveId" clId="{75FFFE1F-C4B7-4707-83D7-FB75FBDF5C2C}" dt="2020-05-31T16:55:13.615" v="2820" actId="478"/>
          <ac:picMkLst>
            <pc:docMk/>
            <pc:sldMk cId="1539514403" sldId="430"/>
            <ac:picMk id="11" creationId="{29356590-1CC3-4BE6-8399-CC653E688C07}"/>
          </ac:picMkLst>
        </pc:picChg>
      </pc:sldChg>
      <pc:sldChg chg="add del">
        <pc:chgData name="貫宇 盛" userId="7f0509586905b771" providerId="LiveId" clId="{75FFFE1F-C4B7-4707-83D7-FB75FBDF5C2C}" dt="2020-05-31T16:50:53.772" v="2811" actId="2696"/>
        <pc:sldMkLst>
          <pc:docMk/>
          <pc:sldMk cId="1754176739" sldId="430"/>
        </pc:sldMkLst>
      </pc:sldChg>
      <pc:sldChg chg="addSp delSp modSp add modNotesTx">
        <pc:chgData name="貫宇 盛" userId="7f0509586905b771" providerId="LiveId" clId="{75FFFE1F-C4B7-4707-83D7-FB75FBDF5C2C}" dt="2020-05-31T17:19:22.502" v="3076" actId="20577"/>
        <pc:sldMkLst>
          <pc:docMk/>
          <pc:sldMk cId="299859191" sldId="431"/>
        </pc:sldMkLst>
        <pc:spChg chg="mod">
          <ac:chgData name="貫宇 盛" userId="7f0509586905b771" providerId="LiveId" clId="{75FFFE1F-C4B7-4707-83D7-FB75FBDF5C2C}" dt="2020-05-31T17:18:01.479" v="3067" actId="20577"/>
          <ac:spMkLst>
            <pc:docMk/>
            <pc:sldMk cId="299859191" sldId="431"/>
            <ac:spMk id="17" creationId="{CD4D8DB0-FBDA-4BFA-9B6C-903805710FCD}"/>
          </ac:spMkLst>
        </pc:spChg>
        <pc:spChg chg="del">
          <ac:chgData name="貫宇 盛" userId="7f0509586905b771" providerId="LiveId" clId="{75FFFE1F-C4B7-4707-83D7-FB75FBDF5C2C}" dt="2020-05-31T17:18:10.309" v="3069" actId="478"/>
          <ac:spMkLst>
            <pc:docMk/>
            <pc:sldMk cId="299859191" sldId="431"/>
            <ac:spMk id="18" creationId="{26BA001A-B05C-409A-9E14-6F7B9C0D067C}"/>
          </ac:spMkLst>
        </pc:spChg>
        <pc:picChg chg="del">
          <ac:chgData name="貫宇 盛" userId="7f0509586905b771" providerId="LiveId" clId="{75FFFE1F-C4B7-4707-83D7-FB75FBDF5C2C}" dt="2020-05-31T17:18:09.135" v="3068" actId="478"/>
          <ac:picMkLst>
            <pc:docMk/>
            <pc:sldMk cId="299859191" sldId="431"/>
            <ac:picMk id="2" creationId="{A564B65E-719E-4291-939F-32FBA90BCDAE}"/>
          </ac:picMkLst>
        </pc:picChg>
        <pc:picChg chg="add mod">
          <ac:chgData name="貫宇 盛" userId="7f0509586905b771" providerId="LiveId" clId="{75FFFE1F-C4B7-4707-83D7-FB75FBDF5C2C}" dt="2020-05-31T17:18:29.223" v="3074" actId="1076"/>
          <ac:picMkLst>
            <pc:docMk/>
            <pc:sldMk cId="299859191" sldId="431"/>
            <ac:picMk id="3" creationId="{538AEF65-10AB-4182-9558-32312A4D145F}"/>
          </ac:picMkLst>
        </pc:picChg>
        <pc:picChg chg="del">
          <ac:chgData name="貫宇 盛" userId="7f0509586905b771" providerId="LiveId" clId="{75FFFE1F-C4B7-4707-83D7-FB75FBDF5C2C}" dt="2020-05-31T17:18:09.135" v="3068" actId="478"/>
          <ac:picMkLst>
            <pc:docMk/>
            <pc:sldMk cId="299859191" sldId="431"/>
            <ac:picMk id="4" creationId="{9788BA55-685D-4A2B-93F6-4795F99CA01E}"/>
          </ac:picMkLst>
        </pc:picChg>
        <pc:picChg chg="del">
          <ac:chgData name="貫宇 盛" userId="7f0509586905b771" providerId="LiveId" clId="{75FFFE1F-C4B7-4707-83D7-FB75FBDF5C2C}" dt="2020-05-31T17:18:09.135" v="3068" actId="478"/>
          <ac:picMkLst>
            <pc:docMk/>
            <pc:sldMk cId="299859191" sldId="431"/>
            <ac:picMk id="6" creationId="{B96614CB-5A77-4B69-9998-6191B905C268}"/>
          </ac:picMkLst>
        </pc:picChg>
        <pc:picChg chg="mod">
          <ac:chgData name="貫宇 盛" userId="7f0509586905b771" providerId="LiveId" clId="{75FFFE1F-C4B7-4707-83D7-FB75FBDF5C2C}" dt="2020-05-31T17:19:19.724" v="3075" actId="1076"/>
          <ac:picMkLst>
            <pc:docMk/>
            <pc:sldMk cId="299859191" sldId="431"/>
            <ac:picMk id="11" creationId="{02314F07-2194-4CD6-8FAB-55B2523D8442}"/>
          </ac:picMkLst>
        </pc:picChg>
        <pc:picChg chg="del">
          <ac:chgData name="貫宇 盛" userId="7f0509586905b771" providerId="LiveId" clId="{75FFFE1F-C4B7-4707-83D7-FB75FBDF5C2C}" dt="2020-05-31T17:18:09.135" v="3068" actId="478"/>
          <ac:picMkLst>
            <pc:docMk/>
            <pc:sldMk cId="299859191" sldId="431"/>
            <ac:picMk id="13" creationId="{04095BAF-791A-4CA2-8783-CF4B1077E2BE}"/>
          </ac:picMkLst>
        </pc:picChg>
      </pc:sldChg>
    </pc:docChg>
  </pc:docChgLst>
  <pc:docChgLst>
    <pc:chgData name="貫宇 盛" userId="7f0509586905b771" providerId="LiveId" clId="{CEBE67D7-9E40-4AF8-93E2-5EADAE9B7577}"/>
    <pc:docChg chg="modSld">
      <pc:chgData name="貫宇 盛" userId="7f0509586905b771" providerId="LiveId" clId="{CEBE67D7-9E40-4AF8-93E2-5EADAE9B7577}" dt="2020-04-13T05:41:51.884" v="3" actId="20577"/>
      <pc:docMkLst>
        <pc:docMk/>
      </pc:docMkLst>
      <pc:sldChg chg="modNotesTx">
        <pc:chgData name="貫宇 盛" userId="7f0509586905b771" providerId="LiveId" clId="{CEBE67D7-9E40-4AF8-93E2-5EADAE9B7577}" dt="2020-04-13T05:41:45.421" v="1" actId="20577"/>
        <pc:sldMkLst>
          <pc:docMk/>
          <pc:sldMk cId="4062319989" sldId="387"/>
        </pc:sldMkLst>
      </pc:sldChg>
      <pc:sldChg chg="modNotesTx">
        <pc:chgData name="貫宇 盛" userId="7f0509586905b771" providerId="LiveId" clId="{CEBE67D7-9E40-4AF8-93E2-5EADAE9B7577}" dt="2020-04-13T05:41:41.814" v="0" actId="20577"/>
        <pc:sldMkLst>
          <pc:docMk/>
          <pc:sldMk cId="2160363151" sldId="4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CB33-EC3C-4D31-97EA-E3F1AFA28E5C}" type="datetimeFigureOut">
              <a:rPr lang="zh-TW" altLang="en-US" smtClean="0"/>
              <a:t>2020/06/09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F84A-23D0-468E-95CA-9BD6FC0C9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5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k-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</a:t>
            </a:r>
          </a:p>
          <a:p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az-Cyrl-AZ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∈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d×1,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Wd</a:t>
            </a:r>
            <a:r>
              <a:rPr lang="az-Cyrl-AZ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∈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d×1, </a:t>
            </a:r>
          </a:p>
          <a:p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</a:t>
            </a:r>
            <a:r>
              <a:rPr lang="az-Cyrl-AZ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∈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Bd </a:t>
            </a:r>
            <a:r>
              <a:rPr lang="az-Cyrl-AZ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∈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786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對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做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，讓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根據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學習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 weight reweight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自己並且讓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的維度跟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對齊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∈ R 2d×d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brm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∈ R 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得到綜合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sentence level 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以及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 level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 代表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Q-A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以及第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個文件的相似度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00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Wr1 ∈ R 2Nd×h,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Wr2 ∈ R h×1,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br1 ∈ R h, and br2 ∈ R are trainable parameters.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19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[|] denotes the row-wise concatenation.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Attn : 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將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的資訊帶進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Q-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Acontext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得到富含語意資訊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70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94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row-wise mean-pooling and row-wise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max-pooling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Wc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∈ R 8d×h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Bc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∈ R h are the parameters to learn.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2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Wc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∈ R 8d×h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Bc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∈ R h are the parameters to learn.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39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33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公開的數據集</a:t>
            </a:r>
            <a:r>
              <a:rPr lang="en-US" altLang="zh-TW" dirty="0"/>
              <a:t>MIMIC-III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醫生在最初</a:t>
            </a:r>
            <a:r>
              <a:rPr lang="en-US" altLang="zh-TW" dirty="0"/>
              <a:t>24</a:t>
            </a:r>
            <a:r>
              <a:rPr lang="zh-TW" altLang="en-US" dirty="0"/>
              <a:t>小時內為每位患者開出的藥物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TWOSIDES</a:t>
            </a:r>
            <a:r>
              <a:rPr lang="zh-TW" altLang="en-US" dirty="0"/>
              <a:t>數據集的</a:t>
            </a:r>
            <a:r>
              <a:rPr lang="en-US" altLang="zh-TW" dirty="0"/>
              <a:t>DDI</a:t>
            </a:r>
            <a:r>
              <a:rPr lang="zh-TW" altLang="en-US" dirty="0"/>
              <a:t>知識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排名前</a:t>
            </a:r>
            <a:r>
              <a:rPr lang="en-US" altLang="zh-TW" dirty="0"/>
              <a:t>40</a:t>
            </a:r>
            <a:r>
              <a:rPr lang="zh-TW" altLang="en-US" dirty="0"/>
              <a:t>位的嚴重</a:t>
            </a:r>
            <a:r>
              <a:rPr lang="en-US" altLang="zh-TW" dirty="0"/>
              <a:t>DDI</a:t>
            </a:r>
            <a:r>
              <a:rPr lang="zh-TW" altLang="en-US" dirty="0"/>
              <a:t>類型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88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TW" sz="1200" dirty="0">
                <a:latin typeface="LinLibertineT"/>
              </a:rPr>
              <a:t>We use RMSE and MAE to measure the distance between the predicted difficulty and the real difficulty. Values closer to zero </a:t>
            </a:r>
            <a:r>
              <a:rPr lang="en-US" altLang="zh-TW" sz="1200" dirty="0">
                <a:latin typeface="LinLibertineTI"/>
              </a:rPr>
              <a:t>indicate better performances.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TW" sz="1200" dirty="0">
                <a:latin typeface="LinLibertineTI"/>
              </a:rPr>
              <a:t>We use SCC to measure the correlation between predicted difficulties and real difficulties. The larger the SCC is, the better performance the model has.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TW" sz="1200" dirty="0">
                <a:latin typeface="LinLibertineTI"/>
              </a:rPr>
              <a:t>Kendall Rank Correlation Coefficient[7] is also widely used in many regression problems in NLP[20]. We use it as another rank-based performance metric.</a:t>
            </a:r>
            <a:endParaRPr lang="zh-TW" altLang="en-US" sz="1200" dirty="0">
              <a:latin typeface="LinLibertineTI"/>
            </a:endParaRP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49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如何定義一個問題的難度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058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551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731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altLang="zh-TW" dirty="0"/>
              <a:t>SVM : SVM+TF-IDF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dirty="0"/>
              <a:t>Bi-LSTM</a:t>
            </a:r>
            <a:r>
              <a:rPr lang="zh-TW" altLang="en-US" dirty="0"/>
              <a:t> </a:t>
            </a:r>
            <a:r>
              <a:rPr lang="en-US" altLang="zh-TW" dirty="0"/>
              <a:t>: Bi-LSTM + Fully connected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TACNN : 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一個英文測驗難度預測模型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TW" dirty="0"/>
              <a:t>DANR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  只有知識難度的那個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en-US" altLang="zh-TW" dirty="0"/>
              <a:t>DANC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只有誘答選項的那個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220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17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萬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醫學篇論文、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518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醫學課本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: 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此問題在文章中容易找到嗎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Confusion : 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此誘答選項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相關文件是否跟解答相似度高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資料集來自中國最大線上醫學教育網站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37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25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 </a:t>
            </a:r>
            <a:r>
              <a:rPr lang="zh-TW" altLang="en-US" dirty="0"/>
              <a:t>為 </a:t>
            </a:r>
            <a:r>
              <a:rPr lang="en-US" altLang="zh-TW" dirty="0"/>
              <a:t>100</a:t>
            </a:r>
            <a:r>
              <a:rPr lang="zh-TW" altLang="en-US" dirty="0"/>
              <a:t>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32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表示文本集合中文本的总数量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n(qi)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表示包含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这个词的文本的数量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主要是做平滑处理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k1,k2, b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都是可调节的参数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dl: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文本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的长度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avgdl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为文本集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中所有文本的平均长度。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qfi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 , k2=0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，則第二項不見。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通常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k1=1 , b=0.75(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調節文本長度相關性影響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08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 = 200</a:t>
            </a:r>
            <a:r>
              <a:rPr lang="zh-TW" altLang="en-US" dirty="0"/>
              <a:t>維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77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Zp</a:t>
            </a:r>
            <a:r>
              <a:rPr lang="zh-TW" altLang="en-US" dirty="0"/>
              <a:t>、</a:t>
            </a:r>
            <a:r>
              <a:rPr lang="en-US" altLang="zh-TW" dirty="0"/>
              <a:t>Zd:100</a:t>
            </a:r>
            <a:r>
              <a:rPr lang="zh-TW" altLang="en-US" dirty="0"/>
              <a:t>維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34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column-wise concatenation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denotes the elementwise subtraction between two matrices.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57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3B7A7-F747-4620-9D0E-53F3A14BA7B3}" type="datetime1">
              <a:rPr lang="en-US" altLang="zh-TW" smtClean="0">
                <a:solidFill>
                  <a:prstClr val="white">
                    <a:alpha val="60000"/>
                  </a:prstClr>
                </a:solidFill>
              </a:rPr>
              <a:t>6/9/2020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23B-F2B4-4B2B-8686-83F4DC854609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FD8-2997-4C4B-908F-F61AFD3A25B8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48C-1922-4AC4-A3F5-DA99B5010D35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7754-DB5C-4001-BA98-211F1417E4D0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1B34-87F4-42F7-952C-7C0F761F9415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86-1699-4A85-A387-9B38043CC355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4A90BE2A-98BD-455E-B24B-B3E060AA5AC3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9FF-C6CA-4970-AEDC-EB111F790CE3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DC1-8803-4CF9-B672-471D23C4FCCE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4BB-C8F2-4C55-B8D7-4475A9230A2B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384-002D-48B1-89AD-39042799E554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728-86F6-4AD7-B03C-228A2ECA6542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416A-3147-4540-84B3-5F55B6D3268F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A6-C626-43B4-8D4D-9E99CD5757CE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2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34-1388-4173-A332-3DC1323B155E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E5BC-A593-4E0C-81CB-6BAAD90EEABD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C7C987A-951F-4F9C-ABC1-CB0D00343357}" type="datetime1">
              <a:rPr lang="en-US" altLang="zh-TW" smtClean="0">
                <a:solidFill>
                  <a:srgbClr val="B31166"/>
                </a:solidFill>
              </a:rPr>
              <a:t>6/9/2020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313471" y="4443244"/>
            <a:ext cx="5678261" cy="211065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ADVISOR: JIA-LING, KOH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SOURCE:</a:t>
            </a:r>
            <a:r>
              <a:rPr lang="en-US" altLang="zh-TW" sz="2400" dirty="0"/>
              <a:t>  </a:t>
            </a:r>
            <a:r>
              <a:rPr lang="en-US" altLang="zh-TW" sz="2400" dirty="0">
                <a:solidFill>
                  <a:schemeClr val="tx1"/>
                </a:solidFill>
              </a:rPr>
              <a:t>CIKM ’19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SPEAKER: </a:t>
            </a: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kuan-yu</a:t>
            </a:r>
            <a:r>
              <a:rPr lang="en-US" altLang="zh-TW" sz="2400" dirty="0">
                <a:solidFill>
                  <a:schemeClr val="tx1"/>
                </a:solidFill>
              </a:rPr>
              <a:t>, sheng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DATE: 2020/05/31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prstClr val="black"/>
                </a:solidFill>
              </a:rPr>
              <a:pPr/>
              <a:t>1</a:t>
            </a:fld>
            <a:endParaRPr lang="en-US" cap="all" dirty="0">
              <a:solidFill>
                <a:prstClr val="black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A527F48-0C28-408F-82CD-ED0ED8BC3C98}"/>
              </a:ext>
            </a:extLst>
          </p:cNvPr>
          <p:cNvSpPr/>
          <p:nvPr/>
        </p:nvSpPr>
        <p:spPr>
          <a:xfrm>
            <a:off x="995841" y="1783835"/>
            <a:ext cx="10297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0A8CA6"/>
                </a:solidFill>
              </a:rPr>
              <a:t>Difficulty Prediction for Multiple Choice</a:t>
            </a:r>
            <a:r>
              <a:rPr lang="zh-TW" altLang="en-US" sz="4000" dirty="0">
                <a:solidFill>
                  <a:srgbClr val="0A8CA6"/>
                </a:solidFill>
              </a:rPr>
              <a:t> </a:t>
            </a:r>
            <a:r>
              <a:rPr lang="en-US" altLang="zh-TW" sz="4000" dirty="0">
                <a:solidFill>
                  <a:srgbClr val="0A8CA6"/>
                </a:solidFill>
              </a:rPr>
              <a:t>Problems in Medical Exams</a:t>
            </a:r>
            <a:endParaRPr lang="zh-TW" altLang="en-US" sz="4000" dirty="0">
              <a:solidFill>
                <a:srgbClr val="0A8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54024" y="1175299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Document Retrieval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29F5EE4-C42C-4DBD-83DE-254AE5979890}"/>
              </a:ext>
            </a:extLst>
          </p:cNvPr>
          <p:cNvSpPr/>
          <p:nvPr/>
        </p:nvSpPr>
        <p:spPr>
          <a:xfrm>
            <a:off x="1107782" y="1705050"/>
            <a:ext cx="9976435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TW" sz="2000" dirty="0"/>
              <a:t>BM25 :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333333"/>
                </a:solidFill>
                <a:latin typeface="Verdana" panose="020B0604030504040204" pitchFamily="34" charset="0"/>
              </a:rPr>
              <a:t>Calculate the similarity between Query (Sa , S1 , S2 , S3 , S4) and Document (in Medical Document DB)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333333"/>
                </a:solidFill>
                <a:latin typeface="Verdana" panose="020B0604030504040204" pitchFamily="34" charset="0"/>
              </a:rPr>
              <a:t>Query={q1,q2…..qt}</a:t>
            </a:r>
            <a:endParaRPr lang="en-US" altLang="zh-TW" sz="2000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6983F3F-177C-42AA-9983-B239DC7EE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934" y="3444500"/>
            <a:ext cx="4434311" cy="45944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B063700-303C-4CF5-9495-EDF29D54B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91" y="4257458"/>
            <a:ext cx="4445500" cy="59855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C959A46-0B0F-402C-93D0-1E4A36238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373" y="4257458"/>
            <a:ext cx="4034286" cy="63353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ED00BB96-8764-4489-8EAF-EE2FBF5E6420}"/>
              </a:ext>
            </a:extLst>
          </p:cNvPr>
          <p:cNvSpPr/>
          <p:nvPr/>
        </p:nvSpPr>
        <p:spPr>
          <a:xfrm>
            <a:off x="6220431" y="3444500"/>
            <a:ext cx="387298" cy="40957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6C3067B-590D-4D3B-8D59-B3213ED67E00}"/>
              </a:ext>
            </a:extLst>
          </p:cNvPr>
          <p:cNvSpPr/>
          <p:nvPr/>
        </p:nvSpPr>
        <p:spPr>
          <a:xfrm>
            <a:off x="1440841" y="4257458"/>
            <a:ext cx="454634" cy="59855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45F4CF5-AFB8-43FE-9992-D7965D400E04}"/>
              </a:ext>
            </a:extLst>
          </p:cNvPr>
          <p:cNvSpPr/>
          <p:nvPr/>
        </p:nvSpPr>
        <p:spPr>
          <a:xfrm>
            <a:off x="6878689" y="3444500"/>
            <a:ext cx="1045556" cy="409575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9B39247-7DFF-40C1-ACC8-5686B7EB646A}"/>
              </a:ext>
            </a:extLst>
          </p:cNvPr>
          <p:cNvSpPr/>
          <p:nvPr/>
        </p:nvSpPr>
        <p:spPr>
          <a:xfrm>
            <a:off x="6907373" y="4257459"/>
            <a:ext cx="1045556" cy="633532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33417D-C9E9-44E7-86E1-6EDF3E2FE53A}"/>
              </a:ext>
            </a:extLst>
          </p:cNvPr>
          <p:cNvSpPr/>
          <p:nvPr/>
        </p:nvSpPr>
        <p:spPr>
          <a:xfrm>
            <a:off x="8403116" y="4133850"/>
            <a:ext cx="1045556" cy="757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7F7C897-9402-4D5E-8DA8-344A777B0DCB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8925894" y="3573031"/>
            <a:ext cx="589581" cy="56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A5CF6839-D4FF-454A-91CB-731FECBE6FB1}"/>
                  </a:ext>
                </a:extLst>
              </p:cNvPr>
              <p:cNvSpPr txBox="1"/>
              <p:nvPr/>
            </p:nvSpPr>
            <p:spPr>
              <a:xfrm>
                <a:off x="8262083" y="2946883"/>
                <a:ext cx="3462840" cy="64633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the possibility of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appear in Document d</a:t>
                </a:r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A5CF6839-D4FF-454A-91CB-731FECBE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83" y="2946883"/>
                <a:ext cx="3462840" cy="646331"/>
              </a:xfrm>
              <a:prstGeom prst="rect">
                <a:avLst/>
              </a:prstGeom>
              <a:blipFill>
                <a:blip r:embed="rId6"/>
                <a:stretch>
                  <a:fillRect l="-1228" t="-3704" b="-12963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B947F4F-299D-411F-B7CA-A1FD357D9D6A}"/>
                  </a:ext>
                </a:extLst>
              </p:cNvPr>
              <p:cNvSpPr txBox="1"/>
              <p:nvPr/>
            </p:nvSpPr>
            <p:spPr>
              <a:xfrm>
                <a:off x="8403116" y="5372100"/>
                <a:ext cx="3462840" cy="646331"/>
              </a:xfrm>
              <a:prstGeom prst="rect">
                <a:avLst/>
              </a:prstGeom>
              <a:noFill/>
              <a:ln>
                <a:solidFill>
                  <a:srgbClr val="24CFDC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the possibility of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appear in Query q</a:t>
                </a:r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B947F4F-299D-411F-B7CA-A1FD357D9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116" y="5372100"/>
                <a:ext cx="3462840" cy="646331"/>
              </a:xfrm>
              <a:prstGeom prst="rect">
                <a:avLst/>
              </a:prstGeom>
              <a:blipFill>
                <a:blip r:embed="rId7"/>
                <a:stretch>
                  <a:fillRect l="-1226" t="-3704" b="-12963"/>
                </a:stretch>
              </a:blipFill>
              <a:ln>
                <a:solidFill>
                  <a:srgbClr val="24CFDC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>
            <a:extLst>
              <a:ext uri="{FF2B5EF4-FFF2-40B4-BE49-F238E27FC236}">
                <a16:creationId xmlns:a16="http://schemas.microsoft.com/office/drawing/2014/main" id="{A928B5F6-DE34-4121-8668-36BB55C56D18}"/>
              </a:ext>
            </a:extLst>
          </p:cNvPr>
          <p:cNvSpPr/>
          <p:nvPr/>
        </p:nvSpPr>
        <p:spPr>
          <a:xfrm>
            <a:off x="9763749" y="4133850"/>
            <a:ext cx="1175192" cy="7571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805C0858-AF22-450D-AA95-AA4492793202}"/>
              </a:ext>
            </a:extLst>
          </p:cNvPr>
          <p:cNvCxnSpPr>
            <a:cxnSpLocks/>
          </p:cNvCxnSpPr>
          <p:nvPr/>
        </p:nvCxnSpPr>
        <p:spPr>
          <a:xfrm flipH="1">
            <a:off x="9621191" y="4890990"/>
            <a:ext cx="513345" cy="48111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圖片 44">
            <a:extLst>
              <a:ext uri="{FF2B5EF4-FFF2-40B4-BE49-F238E27FC236}">
                <a16:creationId xmlns:a16="http://schemas.microsoft.com/office/drawing/2014/main" id="{547B96E2-B6FB-49E6-A356-831BAB75F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999" y="5451647"/>
            <a:ext cx="4039152" cy="566784"/>
          </a:xfrm>
          <a:prstGeom prst="rect">
            <a:avLst/>
          </a:prstGeom>
          <a:ln>
            <a:solidFill>
              <a:srgbClr val="29FF8A"/>
            </a:solidFill>
          </a:ln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2D62DA1C-2120-474D-8293-B136565630B0}"/>
              </a:ext>
            </a:extLst>
          </p:cNvPr>
          <p:cNvSpPr/>
          <p:nvPr/>
        </p:nvSpPr>
        <p:spPr>
          <a:xfrm>
            <a:off x="8977355" y="4574224"/>
            <a:ext cx="233320" cy="31676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11050679-1BB6-4DF6-B0E7-5C5FF355B6AF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7430151" y="4890990"/>
            <a:ext cx="1663864" cy="55131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17" grpId="0" animBg="1"/>
      <p:bldP spid="20" grpId="0" animBg="1"/>
      <p:bldP spid="41" grpId="0" animBg="1"/>
      <p:bldP spid="43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5150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Prediction model - Encoding part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AB5DCE5-4544-4A7C-81CF-A80485797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5" y="2511240"/>
            <a:ext cx="4386734" cy="3089609"/>
          </a:xfrm>
          <a:prstGeom prst="rect">
            <a:avLst/>
          </a:prstGeom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5CDAD604-70DE-4E70-817E-10CB2C3EE1CB}"/>
              </a:ext>
            </a:extLst>
          </p:cNvPr>
          <p:cNvSpPr/>
          <p:nvPr/>
        </p:nvSpPr>
        <p:spPr>
          <a:xfrm>
            <a:off x="567559" y="2549927"/>
            <a:ext cx="4183117" cy="173331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496F37-93DD-44F0-B226-816D74EBD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606" y="2520565"/>
            <a:ext cx="4851206" cy="48375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7EBFEC0-F106-4B7D-8CDE-C31B34D41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606" y="3053575"/>
            <a:ext cx="4116394" cy="473629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68DE3ED8-6F96-4B7B-88B7-BE4D3FAF265B}"/>
              </a:ext>
            </a:extLst>
          </p:cNvPr>
          <p:cNvSpPr/>
          <p:nvPr/>
        </p:nvSpPr>
        <p:spPr>
          <a:xfrm>
            <a:off x="5644445" y="35753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>
                <a:latin typeface="LinLibertineT"/>
              </a:rPr>
              <a:t>convert  word </a:t>
            </a:r>
            <a:r>
              <a:rPr lang="en-US" altLang="zh-TW" sz="2000" dirty="0">
                <a:latin typeface="LinLibertineI"/>
              </a:rPr>
              <a:t>w </a:t>
            </a:r>
            <a:r>
              <a:rPr lang="en-US" altLang="zh-TW" sz="2000" dirty="0">
                <a:latin typeface="LinLibertineT"/>
              </a:rPr>
              <a:t>to its </a:t>
            </a:r>
            <a:r>
              <a:rPr lang="en-US" altLang="zh-TW" sz="2000" dirty="0">
                <a:latin typeface="LinLibertineI"/>
              </a:rPr>
              <a:t>d</a:t>
            </a:r>
            <a:r>
              <a:rPr lang="en-US" altLang="zh-TW" sz="2000" dirty="0">
                <a:latin typeface="LinLibertineT"/>
              </a:rPr>
              <a:t>-dimensional vector </a:t>
            </a:r>
            <a:r>
              <a:rPr lang="en-US" altLang="zh-TW" sz="2000" dirty="0">
                <a:latin typeface="LinLibertineTZ"/>
              </a:rPr>
              <a:t>e </a:t>
            </a:r>
            <a:r>
              <a:rPr lang="en-US" altLang="zh-TW" sz="2000" dirty="0">
                <a:latin typeface="LinLibertineT"/>
              </a:rPr>
              <a:t>via an</a:t>
            </a:r>
          </a:p>
          <a:p>
            <a:r>
              <a:rPr lang="en-US" altLang="zh-TW" sz="2000" dirty="0">
                <a:latin typeface="LinLibertineT"/>
              </a:rPr>
              <a:t>embedding matrix </a:t>
            </a:r>
            <a:r>
              <a:rPr lang="en-US" altLang="zh-TW" sz="2000" dirty="0">
                <a:latin typeface="LinLibertineTZ"/>
              </a:rPr>
              <a:t>E </a:t>
            </a:r>
            <a:r>
              <a:rPr lang="en-US" altLang="zh-TW" sz="2000" dirty="0">
                <a:latin typeface="txsys"/>
              </a:rPr>
              <a:t>∈ </a:t>
            </a:r>
            <a:r>
              <a:rPr lang="en-US" altLang="zh-TW" sz="2000" dirty="0">
                <a:latin typeface="txsyb"/>
              </a:rPr>
              <a:t>R</a:t>
            </a:r>
            <a:r>
              <a:rPr lang="en-US" altLang="zh-TW" sz="900" dirty="0">
                <a:latin typeface="txsys"/>
              </a:rPr>
              <a:t>|</a:t>
            </a:r>
            <a:r>
              <a:rPr lang="en-US" altLang="zh-TW" sz="900" dirty="0">
                <a:latin typeface="LinLibertineI7"/>
              </a:rPr>
              <a:t>V </a:t>
            </a:r>
            <a:r>
              <a:rPr lang="en-US" altLang="zh-TW" sz="900" dirty="0">
                <a:latin typeface="txsys"/>
              </a:rPr>
              <a:t>|×</a:t>
            </a:r>
            <a:r>
              <a:rPr lang="en-US" altLang="zh-TW" sz="900" dirty="0">
                <a:latin typeface="LinLibertineI7"/>
              </a:rPr>
              <a:t>d </a:t>
            </a:r>
            <a:r>
              <a:rPr lang="en-US" altLang="zh-TW" sz="2000" dirty="0">
                <a:latin typeface="LinLibertineT"/>
              </a:rPr>
              <a:t>, </a:t>
            </a:r>
            <a:r>
              <a:rPr lang="en-US" altLang="zh-TW" sz="2000" dirty="0">
                <a:latin typeface="LinLibertineI"/>
              </a:rPr>
              <a:t>V </a:t>
            </a:r>
            <a:r>
              <a:rPr lang="en-US" altLang="zh-TW" sz="2000" dirty="0">
                <a:latin typeface="LinLibertineT"/>
              </a:rPr>
              <a:t>is the vocabulary.</a:t>
            </a:r>
            <a:endParaRPr lang="zh-TW" altLang="en-US" sz="20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3C78A5A-A577-49D2-98E3-52FB78D40189}"/>
              </a:ext>
            </a:extLst>
          </p:cNvPr>
          <p:cNvSpPr txBox="1"/>
          <p:nvPr/>
        </p:nvSpPr>
        <p:spPr>
          <a:xfrm>
            <a:off x="5208707" y="2149817"/>
            <a:ext cx="55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Lookup part 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74199AB7-8C0F-47E4-89D4-6932CF325459}"/>
                  </a:ext>
                </a:extLst>
              </p:cNvPr>
              <p:cNvSpPr txBox="1"/>
              <p:nvPr/>
            </p:nvSpPr>
            <p:spPr>
              <a:xfrm>
                <a:off x="5248941" y="4308074"/>
                <a:ext cx="5556986" cy="2342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TW" sz="2000" dirty="0"/>
                  <a:t>Bi-LSTM part :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TW" sz="2000" dirty="0"/>
                  <a:t>Input: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xsys"/>
                  </a:rPr>
                  <a:t> ∈  </a:t>
                </a:r>
                <a:r>
                  <a:rPr lang="en-US" altLang="zh-TW" sz="2000" dirty="0">
                    <a:latin typeface="txsyb"/>
                  </a:rPr>
                  <a:t>R</a:t>
                </a:r>
                <a:r>
                  <a:rPr lang="en-US" altLang="zh-TW" sz="900" dirty="0">
                    <a:latin typeface="txsys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9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9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TW" sz="900" dirty="0">
                    <a:latin typeface="txsys"/>
                  </a:rPr>
                  <a:t>| × </a:t>
                </a:r>
                <a:r>
                  <a:rPr lang="en-US" altLang="zh-TW" sz="900" dirty="0">
                    <a:latin typeface="LinLibertineI7"/>
                  </a:rPr>
                  <a:t>d  </a:t>
                </a:r>
                <a:endParaRPr lang="en-US" altLang="zh-TW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TW" sz="2000" dirty="0"/>
                  <a:t>Output: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xsys"/>
                  </a:rPr>
                  <a:t> ∈  </a:t>
                </a:r>
                <a:r>
                  <a:rPr lang="en-US" altLang="zh-TW" sz="2000" dirty="0">
                    <a:latin typeface="txsyb"/>
                  </a:rPr>
                  <a:t>R</a:t>
                </a:r>
                <a:r>
                  <a:rPr lang="en-US" altLang="zh-TW" sz="900" dirty="0">
                    <a:latin typeface="txsys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9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9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TW" sz="900" dirty="0">
                    <a:latin typeface="txsys"/>
                  </a:rPr>
                  <a:t>| × </a:t>
                </a:r>
                <a:r>
                  <a:rPr lang="en-US" altLang="zh-TW" sz="900" dirty="0">
                    <a:latin typeface="LinLibertineI7"/>
                  </a:rPr>
                  <a:t>d  </a:t>
                </a:r>
                <a:endParaRPr lang="en-US" altLang="zh-TW" sz="24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TW" sz="2000" dirty="0"/>
                  <a:t>Input: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xsys"/>
                  </a:rPr>
                  <a:t> ∈  </a:t>
                </a:r>
                <a:r>
                  <a:rPr lang="en-US" altLang="zh-TW" sz="2000" dirty="0">
                    <a:latin typeface="txsyb"/>
                  </a:rPr>
                  <a:t>R</a:t>
                </a:r>
                <a:r>
                  <a:rPr lang="en-US" altLang="zh-TW" sz="900" dirty="0">
                    <a:latin typeface="txsys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9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900" dirty="0">
                    <a:latin typeface="txsys"/>
                  </a:rPr>
                  <a:t>| × </a:t>
                </a:r>
                <a:r>
                  <a:rPr lang="en-US" altLang="zh-TW" sz="900" dirty="0">
                    <a:latin typeface="LinLibertineI7"/>
                  </a:rPr>
                  <a:t>d  </a:t>
                </a:r>
                <a:endParaRPr lang="en-US" altLang="zh-TW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TW" sz="2000" dirty="0"/>
                  <a:t>Output: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xsys"/>
                  </a:rPr>
                  <a:t> ∈  </a:t>
                </a:r>
                <a:r>
                  <a:rPr lang="en-US" altLang="zh-TW" sz="2000" dirty="0">
                    <a:latin typeface="txsyb"/>
                  </a:rPr>
                  <a:t>R</a:t>
                </a:r>
                <a:r>
                  <a:rPr lang="en-US" altLang="zh-TW" sz="900" dirty="0">
                    <a:latin typeface="txsys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9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900" dirty="0">
                    <a:latin typeface="txsys"/>
                  </a:rPr>
                  <a:t>| × </a:t>
                </a:r>
                <a:r>
                  <a:rPr lang="en-US" altLang="zh-TW" sz="900" dirty="0">
                    <a:latin typeface="LinLibertineI7"/>
                  </a:rPr>
                  <a:t>d  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74199AB7-8C0F-47E4-89D4-6932CF325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941" y="4308074"/>
                <a:ext cx="5556986" cy="2342116"/>
              </a:xfrm>
              <a:prstGeom prst="rect">
                <a:avLst/>
              </a:prstGeom>
              <a:blipFill>
                <a:blip r:embed="rId6"/>
                <a:stretch>
                  <a:fillRect l="-987" b="-4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5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5150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Prediction model - Encoding part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AB5DCE5-4544-4A7C-81CF-A80485797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5" y="2511240"/>
            <a:ext cx="4386734" cy="3089609"/>
          </a:xfrm>
          <a:prstGeom prst="rect">
            <a:avLst/>
          </a:prstGeom>
        </p:spPr>
      </p:pic>
      <p:sp>
        <p:nvSpPr>
          <p:cNvPr id="62" name="文字方塊 61">
            <a:extLst>
              <a:ext uri="{FF2B5EF4-FFF2-40B4-BE49-F238E27FC236}">
                <a16:creationId xmlns:a16="http://schemas.microsoft.com/office/drawing/2014/main" id="{74199AB7-8C0F-47E4-89D4-6932CF325459}"/>
              </a:ext>
            </a:extLst>
          </p:cNvPr>
          <p:cNvSpPr txBox="1"/>
          <p:nvPr/>
        </p:nvSpPr>
        <p:spPr>
          <a:xfrm>
            <a:off x="5652138" y="1885164"/>
            <a:ext cx="5556986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dirty="0"/>
              <a:t>LSTM :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D8D0916-B6BF-4B83-A1C6-AC64CD69867F}"/>
              </a:ext>
            </a:extLst>
          </p:cNvPr>
          <p:cNvSpPr/>
          <p:nvPr/>
        </p:nvSpPr>
        <p:spPr>
          <a:xfrm>
            <a:off x="578069" y="2585545"/>
            <a:ext cx="4099034" cy="84345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7C56FF-5E1A-438F-BC64-FB3A6008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758" y="2460890"/>
            <a:ext cx="4902615" cy="135100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DD84C13-D267-47DA-A306-E7615A8F1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14451"/>
            <a:ext cx="4902615" cy="2448336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DBE02AD-7BC6-4F65-B466-C9324AA08F34}"/>
              </a:ext>
            </a:extLst>
          </p:cNvPr>
          <p:cNvSpPr txBox="1"/>
          <p:nvPr/>
        </p:nvSpPr>
        <p:spPr>
          <a:xfrm>
            <a:off x="5755758" y="4056044"/>
            <a:ext cx="5556986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dirty="0"/>
              <a:t>Bi-LSTM :</a:t>
            </a:r>
          </a:p>
        </p:txBody>
      </p:sp>
    </p:spTree>
    <p:extLst>
      <p:ext uri="{BB962C8B-B14F-4D97-AF65-F5344CB8AC3E}">
        <p14:creationId xmlns:p14="http://schemas.microsoft.com/office/powerpoint/2010/main" val="14764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Recall Difficulty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BEF4717-527B-4251-80F5-04A9AA40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8" y="2085975"/>
            <a:ext cx="3890359" cy="436289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A2FB0E1-4077-4B36-8004-919B8A4EE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763" y="3215841"/>
            <a:ext cx="2648263" cy="5183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B388D90-349E-44D0-8FFF-72765F313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763" y="3810411"/>
            <a:ext cx="1543363" cy="4706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579AB4F-0AF5-4D6B-A9F3-9A12801C63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320"/>
          <a:stretch/>
        </p:blipFill>
        <p:spPr>
          <a:xfrm>
            <a:off x="5730763" y="4693719"/>
            <a:ext cx="2431428" cy="4706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EBE597D-C5E8-4329-9761-3F9CCD0366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53" t="-14687"/>
          <a:stretch/>
        </p:blipFill>
        <p:spPr>
          <a:xfrm>
            <a:off x="6225530" y="5164318"/>
            <a:ext cx="5067702" cy="51838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7E53967-9427-4990-ACD1-C432953545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339" t="-2044"/>
          <a:stretch/>
        </p:blipFill>
        <p:spPr>
          <a:xfrm>
            <a:off x="10108644" y="4954850"/>
            <a:ext cx="502812" cy="282429"/>
          </a:xfrm>
          <a:prstGeom prst="rect">
            <a:avLst/>
          </a:prstGeom>
          <a:ln>
            <a:solidFill>
              <a:srgbClr val="A9ECF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BF6C8AC-8786-439C-84C4-683B6D532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7525" y="4958312"/>
            <a:ext cx="316322" cy="282430"/>
          </a:xfrm>
          <a:prstGeom prst="rect">
            <a:avLst/>
          </a:prstGeom>
          <a:ln>
            <a:solidFill>
              <a:srgbClr val="A9ECF1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D17A976-45F9-49DD-A7FC-2DE15F4521D0}"/>
              </a:ext>
            </a:extLst>
          </p:cNvPr>
          <p:cNvSpPr/>
          <p:nvPr/>
        </p:nvSpPr>
        <p:spPr>
          <a:xfrm>
            <a:off x="474025" y="2085975"/>
            <a:ext cx="4402775" cy="27847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4B0E1B3-64F9-454E-9797-FBB2695796A6}"/>
              </a:ext>
            </a:extLst>
          </p:cNvPr>
          <p:cNvSpPr txBox="1"/>
          <p:nvPr/>
        </p:nvSpPr>
        <p:spPr>
          <a:xfrm>
            <a:off x="5208707" y="2149817"/>
            <a:ext cx="55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Rereading Medical Document: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03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Recall Difficulty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BEF4717-527B-4251-80F5-04A9AA40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8" y="2085975"/>
            <a:ext cx="3890359" cy="436289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D17A976-45F9-49DD-A7FC-2DE15F4521D0}"/>
              </a:ext>
            </a:extLst>
          </p:cNvPr>
          <p:cNvSpPr/>
          <p:nvPr/>
        </p:nvSpPr>
        <p:spPr>
          <a:xfrm>
            <a:off x="474025" y="2085976"/>
            <a:ext cx="4402775" cy="159067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58B3990-9A15-45B2-9126-93B2F539023C}"/>
              </a:ext>
            </a:extLst>
          </p:cNvPr>
          <p:cNvSpPr txBox="1"/>
          <p:nvPr/>
        </p:nvSpPr>
        <p:spPr>
          <a:xfrm>
            <a:off x="5189657" y="1985762"/>
            <a:ext cx="55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Sentence-level Matching(Answer part) :</a:t>
            </a:r>
            <a:endParaRPr lang="zh-TW" altLang="en-US" sz="20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8CD9E6-5D64-458D-92EC-0B46C50B2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586" y="2506545"/>
            <a:ext cx="2899664" cy="42142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AD2C8D6-ADD6-485D-9BD8-6AB25C8B1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437" y="3003125"/>
            <a:ext cx="1627128" cy="7620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362C6B09-96DD-4A98-AF31-18DC7862EFC5}"/>
              </a:ext>
            </a:extLst>
          </p:cNvPr>
          <p:cNvSpPr txBox="1"/>
          <p:nvPr/>
        </p:nvSpPr>
        <p:spPr>
          <a:xfrm>
            <a:off x="5189657" y="3987628"/>
            <a:ext cx="6192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Sentence-level Matching(Document part) :</a:t>
            </a:r>
            <a:endParaRPr lang="zh-TW" altLang="en-US" sz="20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3413A97-BEA3-4755-8A4A-4F68E6A48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196" y="3242007"/>
            <a:ext cx="1698455" cy="60363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2806175-3501-4F74-BC42-C7FBE55DE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394" y="4529727"/>
            <a:ext cx="2917631" cy="39345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8DA4E792-811D-4E81-A545-F3D309338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394" y="5065173"/>
            <a:ext cx="1843614" cy="82740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85104F89-9007-4F2C-80CB-473B869768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1205" y="5145687"/>
            <a:ext cx="2015320" cy="76148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E366450F-9EF7-418C-9096-878503F74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6135" y="6115081"/>
            <a:ext cx="2369585" cy="48700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672A7E19-8EFB-4EA8-A26D-592865567EE1}"/>
              </a:ext>
            </a:extLst>
          </p:cNvPr>
          <p:cNvSpPr/>
          <p:nvPr/>
        </p:nvSpPr>
        <p:spPr>
          <a:xfrm>
            <a:off x="8386286" y="3258644"/>
            <a:ext cx="365654" cy="301708"/>
          </a:xfrm>
          <a:prstGeom prst="rect">
            <a:avLst/>
          </a:prstGeom>
          <a:solidFill>
            <a:srgbClr val="24CF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F88B0AE-2F23-4678-AC6A-7B07132CA7EF}"/>
              </a:ext>
            </a:extLst>
          </p:cNvPr>
          <p:cNvSpPr/>
          <p:nvPr/>
        </p:nvSpPr>
        <p:spPr>
          <a:xfrm>
            <a:off x="8254801" y="5227693"/>
            <a:ext cx="422804" cy="487000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7188BE8-048B-45C7-BC73-2AA938B2CF44}"/>
              </a:ext>
            </a:extLst>
          </p:cNvPr>
          <p:cNvSpPr/>
          <p:nvPr/>
        </p:nvSpPr>
        <p:spPr>
          <a:xfrm>
            <a:off x="7163465" y="6150450"/>
            <a:ext cx="365654" cy="301708"/>
          </a:xfrm>
          <a:prstGeom prst="rect">
            <a:avLst/>
          </a:prstGeom>
          <a:solidFill>
            <a:srgbClr val="24CF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9DA21B4-DCF4-460B-A4A9-BC9811BF2993}"/>
              </a:ext>
            </a:extLst>
          </p:cNvPr>
          <p:cNvSpPr/>
          <p:nvPr/>
        </p:nvSpPr>
        <p:spPr>
          <a:xfrm>
            <a:off x="7968392" y="6115081"/>
            <a:ext cx="422804" cy="487000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Recall Difficulty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BEF4717-527B-4251-80F5-04A9AA40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8" y="2085975"/>
            <a:ext cx="3890359" cy="436289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D17A976-45F9-49DD-A7FC-2DE15F4521D0}"/>
              </a:ext>
            </a:extLst>
          </p:cNvPr>
          <p:cNvSpPr/>
          <p:nvPr/>
        </p:nvSpPr>
        <p:spPr>
          <a:xfrm>
            <a:off x="474025" y="2085976"/>
            <a:ext cx="4402775" cy="10578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58B3990-9A15-45B2-9126-93B2F539023C}"/>
              </a:ext>
            </a:extLst>
          </p:cNvPr>
          <p:cNvSpPr txBox="1"/>
          <p:nvPr/>
        </p:nvSpPr>
        <p:spPr>
          <a:xfrm>
            <a:off x="5736246" y="2743711"/>
            <a:ext cx="55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word-level Matching :</a:t>
            </a:r>
            <a:endParaRPr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A443C6-D759-4F2A-95AC-84ECC038D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422" y="3429000"/>
            <a:ext cx="2535118" cy="48515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0C534C5-A837-4C04-9781-980054930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422" y="4101235"/>
            <a:ext cx="2791415" cy="48515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B63C281-D237-4960-814B-5C8E2A4C2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27" y="4810125"/>
            <a:ext cx="2868492" cy="47920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9C3629B-8436-43BA-A390-DEB341BBF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052" y="5513065"/>
            <a:ext cx="1237474" cy="5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Recall Difficulty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BEF4717-527B-4251-80F5-04A9AA40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8" y="2085975"/>
            <a:ext cx="3890359" cy="4362898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158B3990-9A15-45B2-9126-93B2F539023C}"/>
              </a:ext>
            </a:extLst>
          </p:cNvPr>
          <p:cNvSpPr txBox="1"/>
          <p:nvPr/>
        </p:nvSpPr>
        <p:spPr>
          <a:xfrm>
            <a:off x="5612421" y="2365542"/>
            <a:ext cx="55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Prediction Layer :</a:t>
            </a:r>
            <a:endParaRPr lang="zh-TW" altLang="en-US" sz="20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98D482-17B0-4021-9CEE-9022438139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24"/>
          <a:stretch/>
        </p:blipFill>
        <p:spPr>
          <a:xfrm>
            <a:off x="5797407" y="3015881"/>
            <a:ext cx="2565543" cy="41311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0CAAD6F-30F8-4909-A4DB-D231773BDF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83" t="3149"/>
          <a:stretch/>
        </p:blipFill>
        <p:spPr>
          <a:xfrm>
            <a:off x="5897638" y="3494230"/>
            <a:ext cx="2371725" cy="40011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B41317D-6A7A-4EA8-8371-505C0ACBC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407" y="4453480"/>
            <a:ext cx="4308618" cy="44158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6AEBFEF-74E3-4270-B2DB-569D8AC6F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407" y="5188318"/>
            <a:ext cx="3159489" cy="42462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41EC8B3-F41A-4E04-B8D7-CB2318087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3327" y="4213848"/>
            <a:ext cx="739554" cy="239632"/>
          </a:xfrm>
          <a:prstGeom prst="rect">
            <a:avLst/>
          </a:prstGeom>
          <a:ln>
            <a:solidFill>
              <a:srgbClr val="A9ECF1"/>
            </a:solidFill>
          </a:ln>
        </p:spPr>
      </p:pic>
    </p:spTree>
    <p:extLst>
      <p:ext uri="{BB962C8B-B14F-4D97-AF65-F5344CB8AC3E}">
        <p14:creationId xmlns:p14="http://schemas.microsoft.com/office/powerpoint/2010/main" val="523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Confusion difficult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3BE8CB-90DF-4046-A566-60096176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5" y="2009774"/>
            <a:ext cx="3563251" cy="43719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BAD809B-FA0B-42F8-8957-1F2663F9086D}"/>
              </a:ext>
            </a:extLst>
          </p:cNvPr>
          <p:cNvSpPr/>
          <p:nvPr/>
        </p:nvSpPr>
        <p:spPr>
          <a:xfrm>
            <a:off x="531176" y="1885164"/>
            <a:ext cx="3745550" cy="154383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6BA001A-B05C-409A-9E14-6F7B9C0D067C}"/>
              </a:ext>
            </a:extLst>
          </p:cNvPr>
          <p:cNvSpPr txBox="1"/>
          <p:nvPr/>
        </p:nvSpPr>
        <p:spPr>
          <a:xfrm>
            <a:off x="5298225" y="2657082"/>
            <a:ext cx="55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Enriching Statement:</a:t>
            </a:r>
            <a:endParaRPr lang="zh-TW" altLang="en-US" sz="20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026E248-2853-4D33-BE18-35915C68D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820" y="3358378"/>
            <a:ext cx="2538659" cy="39003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06DFA79-2B2F-48C9-8D1E-3EFE8169D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436" y="3918799"/>
            <a:ext cx="2382558" cy="36821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A5431BA-82E8-4C04-B781-3A83F918D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997" y="5023788"/>
            <a:ext cx="2302096" cy="39972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0DAA23D-967D-46B8-8099-7C2DC1D7C9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253" t="-14687"/>
          <a:stretch/>
        </p:blipFill>
        <p:spPr>
          <a:xfrm>
            <a:off x="6082784" y="5423509"/>
            <a:ext cx="5067702" cy="51838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45C97E0-3664-4966-BC41-0C27DA5872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884" y="5556008"/>
            <a:ext cx="358525" cy="433017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43658E0-036E-4176-A69F-706E78418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854" y="5564037"/>
            <a:ext cx="351501" cy="43301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690A2B92-B86B-4FAC-AF3F-7549880C2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859" y="5539760"/>
            <a:ext cx="318720" cy="45729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C1B826E-AB19-4FD4-968A-710D01AA81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0540" y="5508364"/>
            <a:ext cx="358525" cy="51122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342BC976-5F75-42A0-8439-0286C041C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6905" y="5524930"/>
            <a:ext cx="368719" cy="464096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B45D8AC0-575D-4690-A3BC-0FA14B740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1272" y="5516901"/>
            <a:ext cx="358525" cy="51122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29F19A8-A07E-4038-AD70-51DB03E99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9997" y="4457396"/>
            <a:ext cx="1486876" cy="3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Confusion difficult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3BE8CB-90DF-4046-A566-60096176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5" y="2009774"/>
            <a:ext cx="3563251" cy="43719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BAD809B-FA0B-42F8-8957-1F2663F9086D}"/>
              </a:ext>
            </a:extLst>
          </p:cNvPr>
          <p:cNvSpPr/>
          <p:nvPr/>
        </p:nvSpPr>
        <p:spPr>
          <a:xfrm>
            <a:off x="531176" y="1885164"/>
            <a:ext cx="3745550" cy="101043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6BA001A-B05C-409A-9E14-6F7B9C0D067C}"/>
              </a:ext>
            </a:extLst>
          </p:cNvPr>
          <p:cNvSpPr txBox="1"/>
          <p:nvPr/>
        </p:nvSpPr>
        <p:spPr>
          <a:xfrm>
            <a:off x="5593500" y="3028890"/>
            <a:ext cx="55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Word-Level Matching:</a:t>
            </a:r>
            <a:endParaRPr lang="zh-TW" altLang="en-US" sz="20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09731F0-B0A2-48CD-8C82-1807220B6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241" y="3726754"/>
            <a:ext cx="2217209" cy="37952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9358B3D-9770-4B44-9204-0CDD187FD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241" y="4261296"/>
            <a:ext cx="2693459" cy="44413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56B2F7D-C637-456D-8AC1-7FBEE53D4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566" y="4849492"/>
            <a:ext cx="3017309" cy="4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Confusion difficult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3BE8CB-90DF-4046-A566-60096176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5" y="2009774"/>
            <a:ext cx="3563251" cy="4371975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6BA001A-B05C-409A-9E14-6F7B9C0D067C}"/>
              </a:ext>
            </a:extLst>
          </p:cNvPr>
          <p:cNvSpPr txBox="1"/>
          <p:nvPr/>
        </p:nvSpPr>
        <p:spPr>
          <a:xfrm>
            <a:off x="5383741" y="2348965"/>
            <a:ext cx="55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Prediction Layer:</a:t>
            </a:r>
            <a:endParaRPr lang="zh-TW" altLang="en-US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8618993-AE15-4B70-B3D8-EE691173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284" y="3023199"/>
            <a:ext cx="2476741" cy="43787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3DB1EFE-42D3-4913-B843-819B37EFF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780" y="3584973"/>
            <a:ext cx="2476245" cy="46672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B0FE3DB-167B-448E-B789-2E9D92E38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284" y="4225307"/>
            <a:ext cx="4351828" cy="43787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CF35075-2618-41F1-8CB0-F15A201C85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284" y="5186875"/>
            <a:ext cx="3563251" cy="4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368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Weight Prediction Layer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6BA001A-B05C-409A-9E14-6F7B9C0D067C}"/>
              </a:ext>
            </a:extLst>
          </p:cNvPr>
          <p:cNvSpPr txBox="1"/>
          <p:nvPr/>
        </p:nvSpPr>
        <p:spPr>
          <a:xfrm>
            <a:off x="6096000" y="2487796"/>
            <a:ext cx="555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000" dirty="0"/>
              <a:t>Prediction Layer:</a:t>
            </a:r>
            <a:endParaRPr lang="zh-TW" altLang="en-US" sz="20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2314F07-2194-4CD6-8FAB-55B2523D8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59" y="2564121"/>
            <a:ext cx="4386734" cy="308960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564B65E-719E-4291-939F-32FBA90BCD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49742" b="-15053"/>
          <a:stretch/>
        </p:blipFill>
        <p:spPr>
          <a:xfrm>
            <a:off x="6217852" y="3235668"/>
            <a:ext cx="2367457" cy="40011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4095BAF-791A-4CA2-8783-CF4B1077E2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41" t="-15052" b="-1"/>
          <a:stretch/>
        </p:blipFill>
        <p:spPr>
          <a:xfrm>
            <a:off x="6281423" y="3583431"/>
            <a:ext cx="2240313" cy="40010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788BA55-685D-4A2B-93F6-4795F99CA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423" y="4461429"/>
            <a:ext cx="3159519" cy="3080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96614CB-5A77-4B69-9998-6191B905C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423" y="4873459"/>
            <a:ext cx="2636892" cy="48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Loss Function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9" name="投影片編號版面配置區 3">
            <a:extLst>
              <a:ext uri="{FF2B5EF4-FFF2-40B4-BE49-F238E27FC236}">
                <a16:creationId xmlns:a16="http://schemas.microsoft.com/office/drawing/2014/main" id="{F70A9E44-06C3-407E-A73B-DAF53BEB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2314F07-2194-4CD6-8FAB-55B2523D8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21" y="2841292"/>
            <a:ext cx="4386734" cy="308960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38AEF65-10AB-4182-9558-32312A4D1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327" y="3692300"/>
            <a:ext cx="4286828" cy="11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9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D35420-9467-4FAA-BAB0-AB9150C6A438}"/>
              </a:ext>
            </a:extLst>
          </p:cNvPr>
          <p:cNvSpPr txBox="1"/>
          <p:nvPr/>
        </p:nvSpPr>
        <p:spPr>
          <a:xfrm>
            <a:off x="50120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Datasets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CA95E63-79DC-44B6-BC3F-27325F7BA466}"/>
              </a:ext>
            </a:extLst>
          </p:cNvPr>
          <p:cNvSpPr/>
          <p:nvPr/>
        </p:nvSpPr>
        <p:spPr>
          <a:xfrm>
            <a:off x="2663042" y="5457638"/>
            <a:ext cx="7248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LinLibertineT"/>
              </a:rPr>
              <a:t>Largest medical online education websites in China.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LinLibertineT"/>
              </a:rPr>
              <a:t>This dataset consists of more than 800,000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LinLibertineT"/>
              </a:rPr>
              <a:t>Collected from September 2017 to July 2018. </a:t>
            </a:r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6F5F29C-9ACA-4BDC-B34D-84082D55B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42" y="2172695"/>
            <a:ext cx="6155137" cy="29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8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F01131-3795-440D-8705-5DF757C1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CE0F3CE4-56C0-4FD4-B5FC-53549DA497A7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BE3D7FB8-5635-4249-9DFF-D849BF46CD82}"/>
              </a:ext>
            </a:extLst>
          </p:cNvPr>
          <p:cNvSpPr txBox="1">
            <a:spLocks/>
          </p:cNvSpPr>
          <p:nvPr/>
        </p:nvSpPr>
        <p:spPr bwMode="gray">
          <a:xfrm>
            <a:off x="1154627" y="92709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F20E3F-AD54-48DC-B9DA-CC8D1B9CF57D}"/>
              </a:ext>
            </a:extLst>
          </p:cNvPr>
          <p:cNvSpPr/>
          <p:nvPr/>
        </p:nvSpPr>
        <p:spPr>
          <a:xfrm>
            <a:off x="1372680" y="1885554"/>
            <a:ext cx="90178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LinLibertineTI"/>
              </a:rPr>
              <a:t>Root Mean Squared Error(RMSE) and Mean Absolute Error(MAE).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LinLibertineT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LinLibertineT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LinLibertineT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LinLibertineT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LinLibertineT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LinLibertineT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LinLibertineTI"/>
              </a:rPr>
              <a:t>Spearman Rank Correlation Coefficient(SCC). </a:t>
            </a:r>
          </a:p>
          <a:p>
            <a:endParaRPr lang="en-US" altLang="zh-TW" sz="2400" dirty="0">
              <a:latin typeface="LinLibertineT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LinLibertineT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LinLibertineTI"/>
              </a:rPr>
              <a:t>Kendall Rank Correlation Coefficient(KCC).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EF83921-571F-4B1A-9A9E-16EC39548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74" y="3047234"/>
            <a:ext cx="4541878" cy="4840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C938F24-FDF1-4632-B668-A03995C75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146" y="2364132"/>
            <a:ext cx="2957538" cy="165082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397D7D31-B27C-4000-A017-B98EA41A27FA}"/>
              </a:ext>
            </a:extLst>
          </p:cNvPr>
          <p:cNvSpPr txBox="1"/>
          <p:nvPr/>
        </p:nvSpPr>
        <p:spPr>
          <a:xfrm>
            <a:off x="4970561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Performance Metrics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9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F01131-3795-440D-8705-5DF757C1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CE0F3CE4-56C0-4FD4-B5FC-53549DA497A7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BE3D7FB8-5635-4249-9DFF-D849BF46CD82}"/>
              </a:ext>
            </a:extLst>
          </p:cNvPr>
          <p:cNvSpPr txBox="1">
            <a:spLocks/>
          </p:cNvSpPr>
          <p:nvPr/>
        </p:nvSpPr>
        <p:spPr bwMode="gray">
          <a:xfrm>
            <a:off x="1154627" y="92709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CD36C3E-5C4C-4871-AC1E-549A86C70673}"/>
              </a:ext>
            </a:extLst>
          </p:cNvPr>
          <p:cNvSpPr txBox="1"/>
          <p:nvPr/>
        </p:nvSpPr>
        <p:spPr>
          <a:xfrm>
            <a:off x="4970561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Performance Metrics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F20E3F-AD54-48DC-B9DA-CC8D1B9CF57D}"/>
              </a:ext>
            </a:extLst>
          </p:cNvPr>
          <p:cNvSpPr/>
          <p:nvPr/>
        </p:nvSpPr>
        <p:spPr>
          <a:xfrm>
            <a:off x="1372680" y="1885554"/>
            <a:ext cx="901787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LinLibertineTI"/>
              </a:rPr>
              <a:t>Spearman Rank Correlation Coefficient(SCC).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LinLibertineTI"/>
              </a:rPr>
              <a:t> Example: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0D22D53-A885-4270-AAEF-48993FD58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12601"/>
              </p:ext>
            </p:extLst>
          </p:nvPr>
        </p:nvGraphicFramePr>
        <p:xfrm>
          <a:off x="1518408" y="3277214"/>
          <a:ext cx="9155184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68">
                  <a:extLst>
                    <a:ext uri="{9D8B030D-6E8A-4147-A177-3AD203B41FA5}">
                      <a16:colId xmlns:a16="http://schemas.microsoft.com/office/drawing/2014/main" val="1544880407"/>
                    </a:ext>
                  </a:extLst>
                </a:gridCol>
                <a:gridCol w="1618594">
                  <a:extLst>
                    <a:ext uri="{9D8B030D-6E8A-4147-A177-3AD203B41FA5}">
                      <a16:colId xmlns:a16="http://schemas.microsoft.com/office/drawing/2014/main" val="2110567770"/>
                    </a:ext>
                  </a:extLst>
                </a:gridCol>
                <a:gridCol w="2291255">
                  <a:extLst>
                    <a:ext uri="{9D8B030D-6E8A-4147-A177-3AD203B41FA5}">
                      <a16:colId xmlns:a16="http://schemas.microsoft.com/office/drawing/2014/main" val="2158650402"/>
                    </a:ext>
                  </a:extLst>
                </a:gridCol>
                <a:gridCol w="1734207">
                  <a:extLst>
                    <a:ext uri="{9D8B030D-6E8A-4147-A177-3AD203B41FA5}">
                      <a16:colId xmlns:a16="http://schemas.microsoft.com/office/drawing/2014/main" val="1185106487"/>
                    </a:ext>
                  </a:extLst>
                </a:gridCol>
                <a:gridCol w="2196660">
                  <a:extLst>
                    <a:ext uri="{9D8B030D-6E8A-4147-A177-3AD203B41FA5}">
                      <a16:colId xmlns:a16="http://schemas.microsoft.com/office/drawing/2014/main" val="1094804055"/>
                    </a:ext>
                  </a:extLst>
                </a:gridCol>
              </a:tblGrid>
              <a:tr h="353021">
                <a:tc>
                  <a:txBody>
                    <a:bodyPr/>
                    <a:lstStyle/>
                    <a:p>
                      <a:r>
                        <a:rPr lang="en-US" altLang="zh-TW" dirty="0"/>
                        <a:t>Student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Test score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Technical  score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Test rank(xi)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Technical Rank(</a:t>
                      </a:r>
                      <a:r>
                        <a:rPr lang="en-US" altLang="zh-TW" dirty="0" err="1"/>
                        <a:t>yi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53360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67438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390816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010205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580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86506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44573"/>
                  </a:ext>
                </a:extLst>
              </a:tr>
            </a:tbl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id="{A5037517-B797-487C-8ACD-5C5EFE9E8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397" y="5682701"/>
            <a:ext cx="2443576" cy="90164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9356590-1CC3-4BE6-8399-CC653E688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58" y="5930901"/>
            <a:ext cx="1910438" cy="5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9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F01131-3795-440D-8705-5DF757C1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CE0F3CE4-56C0-4FD4-B5FC-53549DA497A7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BE3D7FB8-5635-4249-9DFF-D849BF46CD82}"/>
              </a:ext>
            </a:extLst>
          </p:cNvPr>
          <p:cNvSpPr txBox="1">
            <a:spLocks/>
          </p:cNvSpPr>
          <p:nvPr/>
        </p:nvSpPr>
        <p:spPr bwMode="gray">
          <a:xfrm>
            <a:off x="1154627" y="927099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F20E3F-AD54-48DC-B9DA-CC8D1B9CF57D}"/>
              </a:ext>
            </a:extLst>
          </p:cNvPr>
          <p:cNvSpPr/>
          <p:nvPr/>
        </p:nvSpPr>
        <p:spPr>
          <a:xfrm>
            <a:off x="1372680" y="1885554"/>
            <a:ext cx="901787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LinLibertineTI"/>
              </a:rPr>
              <a:t>Kendall Rank Correlation Coefficient(KCC)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LinLibertineTI"/>
              </a:rPr>
              <a:t> Example: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0D22D53-A885-4270-AAEF-48993FD58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44838"/>
              </p:ext>
            </p:extLst>
          </p:nvPr>
        </p:nvGraphicFramePr>
        <p:xfrm>
          <a:off x="1518408" y="3028624"/>
          <a:ext cx="9155184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68">
                  <a:extLst>
                    <a:ext uri="{9D8B030D-6E8A-4147-A177-3AD203B41FA5}">
                      <a16:colId xmlns:a16="http://schemas.microsoft.com/office/drawing/2014/main" val="1544880407"/>
                    </a:ext>
                  </a:extLst>
                </a:gridCol>
                <a:gridCol w="1618594">
                  <a:extLst>
                    <a:ext uri="{9D8B030D-6E8A-4147-A177-3AD203B41FA5}">
                      <a16:colId xmlns:a16="http://schemas.microsoft.com/office/drawing/2014/main" val="2110567770"/>
                    </a:ext>
                  </a:extLst>
                </a:gridCol>
                <a:gridCol w="2291255">
                  <a:extLst>
                    <a:ext uri="{9D8B030D-6E8A-4147-A177-3AD203B41FA5}">
                      <a16:colId xmlns:a16="http://schemas.microsoft.com/office/drawing/2014/main" val="2158650402"/>
                    </a:ext>
                  </a:extLst>
                </a:gridCol>
                <a:gridCol w="1734207">
                  <a:extLst>
                    <a:ext uri="{9D8B030D-6E8A-4147-A177-3AD203B41FA5}">
                      <a16:colId xmlns:a16="http://schemas.microsoft.com/office/drawing/2014/main" val="1185106487"/>
                    </a:ext>
                  </a:extLst>
                </a:gridCol>
                <a:gridCol w="2196660">
                  <a:extLst>
                    <a:ext uri="{9D8B030D-6E8A-4147-A177-3AD203B41FA5}">
                      <a16:colId xmlns:a16="http://schemas.microsoft.com/office/drawing/2014/main" val="1094804055"/>
                    </a:ext>
                  </a:extLst>
                </a:gridCol>
              </a:tblGrid>
              <a:tr h="353021">
                <a:tc>
                  <a:txBody>
                    <a:bodyPr/>
                    <a:lstStyle/>
                    <a:p>
                      <a:r>
                        <a:rPr lang="en-US" altLang="zh-TW" dirty="0"/>
                        <a:t>Student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Test score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Technical  score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Test rank(xi)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Technical Rank(</a:t>
                      </a:r>
                      <a:r>
                        <a:rPr lang="en-US" altLang="zh-TW" dirty="0" err="1"/>
                        <a:t>yi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53360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67438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390816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010205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580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86506"/>
                  </a:ext>
                </a:extLst>
              </a:tr>
              <a:tr h="353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44573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B95D70B4-D3E9-4CE7-BD9F-062EADFB5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995" y="5802276"/>
            <a:ext cx="5892088" cy="56397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5AC5A48-0D9A-4B9A-8AE4-E79CF44F7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103" y="5930901"/>
            <a:ext cx="1257475" cy="33342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00096D5-F002-4121-B7C5-A612D460B86E}"/>
              </a:ext>
            </a:extLst>
          </p:cNvPr>
          <p:cNvSpPr txBox="1"/>
          <p:nvPr/>
        </p:nvSpPr>
        <p:spPr>
          <a:xfrm>
            <a:off x="4970561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Performance Metrics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14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06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D35420-9467-4FAA-BAB0-AB9150C6A438}"/>
              </a:ext>
            </a:extLst>
          </p:cNvPr>
          <p:cNvSpPr txBox="1"/>
          <p:nvPr/>
        </p:nvSpPr>
        <p:spPr>
          <a:xfrm>
            <a:off x="4970561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RESULTS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25B68F3-6868-4A8E-A692-5AA4A7274505}"/>
              </a:ext>
            </a:extLst>
          </p:cNvPr>
          <p:cNvSpPr/>
          <p:nvPr/>
        </p:nvSpPr>
        <p:spPr>
          <a:xfrm>
            <a:off x="6159667" y="1241805"/>
            <a:ext cx="3453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Compare with other baseline</a:t>
            </a:r>
            <a:endParaRPr lang="zh-TW" alt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40DDC3-D9BD-48FF-B9C0-8892292BB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4" y="2481854"/>
            <a:ext cx="11155332" cy="320084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2D96E40-9831-4373-AB7D-CB64F06D6253}"/>
              </a:ext>
            </a:extLst>
          </p:cNvPr>
          <p:cNvSpPr/>
          <p:nvPr/>
        </p:nvSpPr>
        <p:spPr>
          <a:xfrm>
            <a:off x="518334" y="5187175"/>
            <a:ext cx="11155332" cy="40957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0363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5BF1-A64A-4D32-94AF-7874B1DB025C}" type="slidenum">
              <a:rPr lang="en-US" smtClean="0">
                <a:solidFill>
                  <a:prstClr val="white"/>
                </a:solidFill>
              </a:rPr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AA325-3633-41A4-89FB-34C379FD4D45}" type="slidenum">
              <a:rPr lang="en-US" smtClean="0">
                <a:solidFill>
                  <a:prstClr val="black"/>
                </a:solidFill>
              </a:r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421796E-56AA-47E5-876D-C162E46392F7}"/>
              </a:ext>
            </a:extLst>
          </p:cNvPr>
          <p:cNvSpPr txBox="1"/>
          <p:nvPr/>
        </p:nvSpPr>
        <p:spPr>
          <a:xfrm>
            <a:off x="4970561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RESULTS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6B33ADC-4458-40DF-9C3D-D8B51571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2" y="2364132"/>
            <a:ext cx="6211182" cy="387856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DC5DC69-4714-48BD-9821-D3384A4EC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395" y="2245566"/>
            <a:ext cx="4584618" cy="38785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6D2A176-F950-4828-AC33-7530C8FA9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658" y="6042152"/>
            <a:ext cx="2420435" cy="4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19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1325-C1A0-495C-9176-DAA28A668DA3}" type="slidenum">
              <a:rPr lang="en-US" smtClean="0">
                <a:solidFill>
                  <a:prstClr val="black"/>
                </a:solidFill>
              </a:r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4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30FE15-2B1A-443C-8754-4E9C579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0CEBDDE-D773-4E1C-9635-63165B426241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EFE5E7-3395-4CDE-8BCE-0BEB8BDCAEEF}"/>
              </a:ext>
            </a:extLst>
          </p:cNvPr>
          <p:cNvSpPr/>
          <p:nvPr/>
        </p:nvSpPr>
        <p:spPr>
          <a:xfrm>
            <a:off x="1154628" y="1949879"/>
            <a:ext cx="10215738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TW" sz="3000" dirty="0"/>
              <a:t>Goal :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zh-TW" sz="2400" dirty="0"/>
              <a:t>Predict the difficulty of a multiple choice problem in medical exam.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4016E4-EEC8-4FB5-949C-A11B7B2D9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26"/>
          <a:stretch/>
        </p:blipFill>
        <p:spPr>
          <a:xfrm>
            <a:off x="1263958" y="4024656"/>
            <a:ext cx="3298104" cy="1257794"/>
          </a:xfrm>
          <a:prstGeom prst="rect">
            <a:avLst/>
          </a:prstGeom>
          <a:solidFill>
            <a:srgbClr val="A9ECF1"/>
          </a:solidFill>
          <a:ln>
            <a:solidFill>
              <a:srgbClr val="0070C0"/>
            </a:solidFill>
          </a:ln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E5482290-8F63-4475-82A7-683DDFC5BC48}"/>
              </a:ext>
            </a:extLst>
          </p:cNvPr>
          <p:cNvSpPr/>
          <p:nvPr/>
        </p:nvSpPr>
        <p:spPr>
          <a:xfrm>
            <a:off x="4711150" y="4449801"/>
            <a:ext cx="357808" cy="407504"/>
          </a:xfrm>
          <a:prstGeom prst="rightArrow">
            <a:avLst/>
          </a:prstGeom>
          <a:solidFill>
            <a:srgbClr val="A9ECF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C7CC86-40B7-410C-879E-6A49ED6FD6C4}"/>
              </a:ext>
            </a:extLst>
          </p:cNvPr>
          <p:cNvSpPr/>
          <p:nvPr/>
        </p:nvSpPr>
        <p:spPr>
          <a:xfrm>
            <a:off x="5585791" y="4189146"/>
            <a:ext cx="1537253" cy="924339"/>
          </a:xfrm>
          <a:prstGeom prst="rect">
            <a:avLst/>
          </a:prstGeom>
          <a:solidFill>
            <a:srgbClr val="A9ECF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DAN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6A2B40A6-9A86-4BDA-9F49-C400A7798A96}"/>
              </a:ext>
            </a:extLst>
          </p:cNvPr>
          <p:cNvSpPr/>
          <p:nvPr/>
        </p:nvSpPr>
        <p:spPr>
          <a:xfrm>
            <a:off x="7639877" y="4447563"/>
            <a:ext cx="357808" cy="407504"/>
          </a:xfrm>
          <a:prstGeom prst="rightArrow">
            <a:avLst/>
          </a:prstGeom>
          <a:solidFill>
            <a:srgbClr val="A9ECF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169BB0D-6A87-40A6-A106-F99E917CD2D3}"/>
              </a:ext>
            </a:extLst>
          </p:cNvPr>
          <p:cNvSpPr txBox="1"/>
          <p:nvPr/>
        </p:nvSpPr>
        <p:spPr>
          <a:xfrm>
            <a:off x="8351250" y="4447563"/>
            <a:ext cx="2941982" cy="369332"/>
          </a:xfrm>
          <a:prstGeom prst="rect">
            <a:avLst/>
          </a:prstGeom>
          <a:noFill/>
          <a:ln>
            <a:solidFill>
              <a:srgbClr val="24CFD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Difficulty of the question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1261441-4E96-43A9-A053-7838D8DD0945}"/>
              </a:ext>
            </a:extLst>
          </p:cNvPr>
          <p:cNvSpPr txBox="1"/>
          <p:nvPr/>
        </p:nvSpPr>
        <p:spPr>
          <a:xfrm>
            <a:off x="1919519" y="5375215"/>
            <a:ext cx="1986981" cy="923330"/>
          </a:xfrm>
          <a:prstGeom prst="rect">
            <a:avLst/>
          </a:prstGeom>
          <a:noFill/>
          <a:ln>
            <a:solidFill>
              <a:srgbClr val="24CFD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1.Questions</a:t>
            </a:r>
          </a:p>
          <a:p>
            <a:r>
              <a:rPr lang="en-US" altLang="zh-TW" dirty="0"/>
              <a:t>2.Choices</a:t>
            </a:r>
          </a:p>
          <a:p>
            <a:r>
              <a:rPr lang="en-US" altLang="zh-TW" dirty="0"/>
              <a:t>3.Answer</a:t>
            </a:r>
          </a:p>
        </p:txBody>
      </p:sp>
    </p:spTree>
    <p:extLst>
      <p:ext uri="{BB962C8B-B14F-4D97-AF65-F5344CB8AC3E}">
        <p14:creationId xmlns:p14="http://schemas.microsoft.com/office/powerpoint/2010/main" val="3405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CA62-DD0F-4AE4-9F92-94853051ECDE}" type="slidenum">
              <a:rPr lang="en-US" smtClean="0">
                <a:solidFill>
                  <a:prstClr val="black"/>
                </a:solidFill>
              </a:r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765195" y="2125691"/>
            <a:ext cx="11076737" cy="452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We propose a novel Document enhanced Attention</a:t>
            </a:r>
            <a:r>
              <a:rPr lang="zh-TW" altLang="en-US" sz="2400" dirty="0"/>
              <a:t> </a:t>
            </a:r>
            <a:r>
              <a:rPr lang="en-US" altLang="zh-TW" sz="2400" dirty="0"/>
              <a:t>based neural Network(DAN) framework to automatically predict</a:t>
            </a:r>
            <a:r>
              <a:rPr lang="zh-TW" altLang="en-US" sz="2400" dirty="0"/>
              <a:t> </a:t>
            </a:r>
            <a:r>
              <a:rPr lang="en-US" altLang="zh-TW" sz="2400" dirty="0"/>
              <a:t>question difficulty for multiple choice problems in medical exams.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r>
              <a:rPr lang="en-US" altLang="zh-TW" sz="2400" dirty="0"/>
              <a:t>Now, we only apply the DAN in medical exams,</a:t>
            </a:r>
            <a:r>
              <a:rPr lang="zh-TW" altLang="en-US" sz="2400" dirty="0"/>
              <a:t> </a:t>
            </a:r>
            <a:r>
              <a:rPr lang="en-US" altLang="zh-TW" sz="2400" dirty="0"/>
              <a:t>but it can be easily adapted to the multiple choice problems of other</a:t>
            </a:r>
            <a:r>
              <a:rPr lang="zh-TW" altLang="en-US" sz="2400" dirty="0"/>
              <a:t> </a:t>
            </a:r>
            <a:r>
              <a:rPr lang="en-US" altLang="zh-TW" sz="2400" dirty="0"/>
              <a:t>domain.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10422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30FE15-2B1A-443C-8754-4E9C579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0CEBDDE-D773-4E1C-9635-63165B426241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EFE5E7-3395-4CDE-8BCE-0BEB8BDCAEEF}"/>
              </a:ext>
            </a:extLst>
          </p:cNvPr>
          <p:cNvSpPr/>
          <p:nvPr/>
        </p:nvSpPr>
        <p:spPr>
          <a:xfrm>
            <a:off x="1154628" y="1949879"/>
            <a:ext cx="102157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TW" sz="3000" dirty="0"/>
              <a:t>The difficulty of a question :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25775F3-36B6-4892-B8A8-BF7FC1C1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38" y="3429000"/>
            <a:ext cx="5759576" cy="216068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45C6980-3735-4912-9A0F-EA6535D1CE99}"/>
              </a:ext>
            </a:extLst>
          </p:cNvPr>
          <p:cNvSpPr txBox="1"/>
          <p:nvPr/>
        </p:nvSpPr>
        <p:spPr>
          <a:xfrm>
            <a:off x="7318053" y="3753959"/>
            <a:ext cx="4127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/>
              <a:t>The real difficulty of Q1:</a:t>
            </a:r>
          </a:p>
          <a:p>
            <a:r>
              <a:rPr lang="en-US" altLang="zh-TW" sz="2400" dirty="0"/>
              <a:t>	</a:t>
            </a:r>
          </a:p>
          <a:p>
            <a:r>
              <a:rPr lang="en-US" altLang="zh-TW" sz="2400" dirty="0"/>
              <a:t>    1/3 = 0.333</a:t>
            </a:r>
            <a:endParaRPr lang="zh-TW" alt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019B594-C5F1-493E-8A47-25CEF96C94DA}"/>
              </a:ext>
            </a:extLst>
          </p:cNvPr>
          <p:cNvSpPr/>
          <p:nvPr/>
        </p:nvSpPr>
        <p:spPr>
          <a:xfrm>
            <a:off x="1999415" y="3861897"/>
            <a:ext cx="949393" cy="68908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5521B1-4B3A-4CF7-AE6E-4ED0ED86D9D8}"/>
              </a:ext>
            </a:extLst>
          </p:cNvPr>
          <p:cNvSpPr/>
          <p:nvPr/>
        </p:nvSpPr>
        <p:spPr>
          <a:xfrm>
            <a:off x="5946051" y="4078014"/>
            <a:ext cx="591384" cy="472964"/>
          </a:xfrm>
          <a:prstGeom prst="rect">
            <a:avLst/>
          </a:prstGeom>
          <a:solidFill>
            <a:srgbClr val="0E7DE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932D02-CE82-49E3-B55E-D153BDA57B2D}"/>
              </a:ext>
            </a:extLst>
          </p:cNvPr>
          <p:cNvSpPr/>
          <p:nvPr/>
        </p:nvSpPr>
        <p:spPr>
          <a:xfrm>
            <a:off x="5946051" y="3861896"/>
            <a:ext cx="591384" cy="2161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3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30FE15-2B1A-443C-8754-4E9C579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0CEBDDE-D773-4E1C-9635-63165B426241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A5A8D93-88D6-495F-81BA-0F920E10407F}"/>
              </a:ext>
            </a:extLst>
          </p:cNvPr>
          <p:cNvSpPr/>
          <p:nvPr/>
        </p:nvSpPr>
        <p:spPr>
          <a:xfrm>
            <a:off x="988131" y="1709660"/>
            <a:ext cx="10215738" cy="458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TW" sz="2400" dirty="0"/>
              <a:t>Three important component : 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zh-TW" sz="2000" dirty="0"/>
              <a:t>A database of medical papers and textbooks (Medical document DB).</a:t>
            </a:r>
          </a:p>
          <a:p>
            <a:pPr marL="1257300" lvl="2" indent="-342900" defTabSz="4572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TW" sz="2000" dirty="0"/>
              <a:t>Enrich the representation of the choices.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zh-TW" sz="2000" dirty="0"/>
              <a:t>Definition of difficulty.</a:t>
            </a:r>
          </a:p>
          <a:p>
            <a:pPr marL="1257300" lvl="2" indent="-342900" defTabSz="4572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TW" sz="2000" dirty="0"/>
              <a:t>Recall (correct answer)</a:t>
            </a:r>
          </a:p>
          <a:p>
            <a:pPr marL="1257300" lvl="2" indent="-342900" defTabSz="4572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TW" sz="2000" dirty="0"/>
              <a:t>Confusion (the other choices)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zh-TW" sz="2000" dirty="0"/>
              <a:t>Real-world data set from one of the largest medical online education web sites in China.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78AE607A-C95D-41FD-960C-21A837FAC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26"/>
          <a:stretch/>
        </p:blipFill>
        <p:spPr>
          <a:xfrm>
            <a:off x="7268854" y="4000755"/>
            <a:ext cx="3298104" cy="1257794"/>
          </a:xfrm>
          <a:prstGeom prst="rect">
            <a:avLst/>
          </a:prstGeom>
          <a:solidFill>
            <a:srgbClr val="A9ECF1"/>
          </a:solidFill>
          <a:ln>
            <a:solidFill>
              <a:srgbClr val="0070C0"/>
            </a:solidFill>
          </a:ln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2A416545-B111-4C8D-8D24-E768FD091D7E}"/>
              </a:ext>
            </a:extLst>
          </p:cNvPr>
          <p:cNvSpPr/>
          <p:nvPr/>
        </p:nvSpPr>
        <p:spPr>
          <a:xfrm>
            <a:off x="7527858" y="4516736"/>
            <a:ext cx="1820486" cy="152145"/>
          </a:xfrm>
          <a:prstGeom prst="rect">
            <a:avLst/>
          </a:prstGeom>
          <a:solidFill>
            <a:srgbClr val="29F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9720F2F-0787-4103-9F78-8AB39BC55103}"/>
              </a:ext>
            </a:extLst>
          </p:cNvPr>
          <p:cNvSpPr/>
          <p:nvPr/>
        </p:nvSpPr>
        <p:spPr>
          <a:xfrm>
            <a:off x="7527859" y="4709263"/>
            <a:ext cx="568392" cy="32345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F8821EE-FAD2-4D47-8E17-E2693249DFE6}"/>
              </a:ext>
            </a:extLst>
          </p:cNvPr>
          <p:cNvSpPr/>
          <p:nvPr/>
        </p:nvSpPr>
        <p:spPr>
          <a:xfrm>
            <a:off x="7251633" y="4000755"/>
            <a:ext cx="3315326" cy="15214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A9F92BE-95C0-4260-BB2B-87F0D5E55D3F}"/>
              </a:ext>
            </a:extLst>
          </p:cNvPr>
          <p:cNvSpPr/>
          <p:nvPr/>
        </p:nvSpPr>
        <p:spPr>
          <a:xfrm>
            <a:off x="7527856" y="4187717"/>
            <a:ext cx="949393" cy="32345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9F9F1A9-AC73-4627-B784-AFE6966282C0}"/>
              </a:ext>
            </a:extLst>
          </p:cNvPr>
          <p:cNvSpPr/>
          <p:nvPr/>
        </p:nvSpPr>
        <p:spPr>
          <a:xfrm>
            <a:off x="3653796" y="4876977"/>
            <a:ext cx="2337429" cy="32345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776C223-AD16-4D3F-AE16-94BF8B536C99}"/>
              </a:ext>
            </a:extLst>
          </p:cNvPr>
          <p:cNvSpPr/>
          <p:nvPr/>
        </p:nvSpPr>
        <p:spPr>
          <a:xfrm>
            <a:off x="3218249" y="4273371"/>
            <a:ext cx="1960895" cy="323454"/>
          </a:xfrm>
          <a:prstGeom prst="rect">
            <a:avLst/>
          </a:prstGeom>
          <a:solidFill>
            <a:srgbClr val="29F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064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Model over view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F3DAFA-726B-4ADC-9233-29E88520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107" y="2009775"/>
            <a:ext cx="3511973" cy="46482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808656D-B661-4500-B5DB-08557129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9" y="2638424"/>
            <a:ext cx="3027225" cy="339090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43F746F-ABC4-499E-8825-08C0A4DF2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233" y="2416851"/>
            <a:ext cx="3114493" cy="383404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36B90C7F-51CE-4042-9C7A-1AF63563A149}"/>
              </a:ext>
            </a:extLst>
          </p:cNvPr>
          <p:cNvCxnSpPr>
            <a:cxnSpLocks/>
          </p:cNvCxnSpPr>
          <p:nvPr/>
        </p:nvCxnSpPr>
        <p:spPr>
          <a:xfrm flipH="1">
            <a:off x="3581400" y="3038475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E191737F-3075-43B4-90D3-3F5D08CCD7C2}"/>
              </a:ext>
            </a:extLst>
          </p:cNvPr>
          <p:cNvCxnSpPr>
            <a:cxnSpLocks/>
          </p:cNvCxnSpPr>
          <p:nvPr/>
        </p:nvCxnSpPr>
        <p:spPr>
          <a:xfrm>
            <a:off x="7277100" y="3038475"/>
            <a:ext cx="1245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D72CE5AA-9284-4DAD-8130-316AF6858D95}"/>
              </a:ext>
            </a:extLst>
          </p:cNvPr>
          <p:cNvSpPr/>
          <p:nvPr/>
        </p:nvSpPr>
        <p:spPr>
          <a:xfrm>
            <a:off x="4257107" y="4581525"/>
            <a:ext cx="3511973" cy="1800220"/>
          </a:xfrm>
          <a:prstGeom prst="rect">
            <a:avLst/>
          </a:prstGeom>
          <a:solidFill>
            <a:srgbClr val="D6F4FE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6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D8DB0-FBDA-4BFA-9B6C-903805710FCD}"/>
              </a:ext>
            </a:extLst>
          </p:cNvPr>
          <p:cNvSpPr/>
          <p:nvPr/>
        </p:nvSpPr>
        <p:spPr>
          <a:xfrm>
            <a:off x="4054024" y="1175299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Document Retrieval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C6312DF9-B6DA-4EE2-8484-3DC8EE8A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21509A-7BF9-420D-82A8-DA33D7A3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7" y="3394853"/>
            <a:ext cx="4647253" cy="235824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F08E75F-3500-431C-A308-71A9F721E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40" y="2807097"/>
            <a:ext cx="4094474" cy="1815931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19765254-B9D4-4F93-95BF-38B3CC1BAC4F}"/>
              </a:ext>
            </a:extLst>
          </p:cNvPr>
          <p:cNvSpPr/>
          <p:nvPr/>
        </p:nvSpPr>
        <p:spPr>
          <a:xfrm>
            <a:off x="6337352" y="3132191"/>
            <a:ext cx="1319022" cy="40957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1B139F6-6D8C-41DE-B1BF-4E2729BE8F27}"/>
              </a:ext>
            </a:extLst>
          </p:cNvPr>
          <p:cNvSpPr/>
          <p:nvPr/>
        </p:nvSpPr>
        <p:spPr>
          <a:xfrm>
            <a:off x="6362452" y="3609817"/>
            <a:ext cx="2170222" cy="122449"/>
          </a:xfrm>
          <a:prstGeom prst="rect">
            <a:avLst/>
          </a:prstGeom>
          <a:solidFill>
            <a:srgbClr val="29F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55ACE3D-40F3-4D17-943E-E5F782C2F1A7}"/>
              </a:ext>
            </a:extLst>
          </p:cNvPr>
          <p:cNvSpPr/>
          <p:nvPr/>
        </p:nvSpPr>
        <p:spPr>
          <a:xfrm>
            <a:off x="6337352" y="3810320"/>
            <a:ext cx="1319022" cy="40957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AF923AD-C238-4CA5-97F0-2FFE7AB56DF5}"/>
              </a:ext>
            </a:extLst>
          </p:cNvPr>
          <p:cNvSpPr/>
          <p:nvPr/>
        </p:nvSpPr>
        <p:spPr>
          <a:xfrm>
            <a:off x="6181476" y="2941691"/>
            <a:ext cx="3952237" cy="12244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0FE2D3C-1F52-4068-A0CB-086EBF2EB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927962"/>
            <a:ext cx="1907424" cy="48148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519DBD9-4FB4-48EF-810A-D1E0F41C2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501602"/>
            <a:ext cx="3743847" cy="466790"/>
          </a:xfrm>
          <a:prstGeom prst="rect">
            <a:avLst/>
          </a:prstGeom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ACA3D842-BCB7-4081-9331-DA04E672B7B4}"/>
              </a:ext>
            </a:extLst>
          </p:cNvPr>
          <p:cNvSpPr/>
          <p:nvPr/>
        </p:nvSpPr>
        <p:spPr>
          <a:xfrm>
            <a:off x="6970184" y="4974173"/>
            <a:ext cx="333376" cy="4352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B2AF321-B154-4B41-B89A-48413E92D752}"/>
              </a:ext>
            </a:extLst>
          </p:cNvPr>
          <p:cNvSpPr/>
          <p:nvPr/>
        </p:nvSpPr>
        <p:spPr>
          <a:xfrm>
            <a:off x="6970184" y="5512874"/>
            <a:ext cx="333376" cy="4352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F5E593B-5AAC-4F08-81F9-AF33688633F6}"/>
              </a:ext>
            </a:extLst>
          </p:cNvPr>
          <p:cNvSpPr/>
          <p:nvPr/>
        </p:nvSpPr>
        <p:spPr>
          <a:xfrm>
            <a:off x="7669625" y="4976020"/>
            <a:ext cx="333376" cy="433428"/>
          </a:xfrm>
          <a:prstGeom prst="rect">
            <a:avLst/>
          </a:prstGeom>
          <a:solidFill>
            <a:srgbClr val="29F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C8AB803-A4C8-453B-B89C-F2E6EC839929}"/>
              </a:ext>
            </a:extLst>
          </p:cNvPr>
          <p:cNvSpPr/>
          <p:nvPr/>
        </p:nvSpPr>
        <p:spPr>
          <a:xfrm>
            <a:off x="7713134" y="5512874"/>
            <a:ext cx="464610" cy="40957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259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54024" y="1175299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Document Retrieval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9C156D91-B4D2-4761-BA1A-9C6C5CC0B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1" y="2000250"/>
            <a:ext cx="3511973" cy="46482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D4C6F1-9998-46DE-90D5-38EEB6A79AB6}"/>
              </a:ext>
            </a:extLst>
          </p:cNvPr>
          <p:cNvSpPr/>
          <p:nvPr/>
        </p:nvSpPr>
        <p:spPr>
          <a:xfrm>
            <a:off x="672662" y="2070100"/>
            <a:ext cx="3221974" cy="18864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66B8E09D-7850-488F-A0FF-C5E8C4DC4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440" y="1885164"/>
            <a:ext cx="4094474" cy="1815931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D1638AB8-8C75-4D70-BE35-818F7D52F359}"/>
              </a:ext>
            </a:extLst>
          </p:cNvPr>
          <p:cNvSpPr/>
          <p:nvPr/>
        </p:nvSpPr>
        <p:spPr>
          <a:xfrm>
            <a:off x="5651552" y="2210258"/>
            <a:ext cx="1319022" cy="40957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E692183-8D50-4BFD-B1BF-6786956D3B77}"/>
              </a:ext>
            </a:extLst>
          </p:cNvPr>
          <p:cNvSpPr/>
          <p:nvPr/>
        </p:nvSpPr>
        <p:spPr>
          <a:xfrm>
            <a:off x="5676652" y="2687884"/>
            <a:ext cx="2170222" cy="122449"/>
          </a:xfrm>
          <a:prstGeom prst="rect">
            <a:avLst/>
          </a:prstGeom>
          <a:solidFill>
            <a:srgbClr val="29F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DFF29E4-53EB-421B-846B-5652E09F7B0B}"/>
              </a:ext>
            </a:extLst>
          </p:cNvPr>
          <p:cNvSpPr/>
          <p:nvPr/>
        </p:nvSpPr>
        <p:spPr>
          <a:xfrm>
            <a:off x="5651552" y="2888387"/>
            <a:ext cx="1319022" cy="40957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E543798-C70E-4140-A655-D9D54EA45F9B}"/>
              </a:ext>
            </a:extLst>
          </p:cNvPr>
          <p:cNvSpPr/>
          <p:nvPr/>
        </p:nvSpPr>
        <p:spPr>
          <a:xfrm>
            <a:off x="5495676" y="2019758"/>
            <a:ext cx="3952237" cy="12244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4D4453C-2E3F-488D-9EFA-FA3987CF1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939" y="4502218"/>
            <a:ext cx="466790" cy="40010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E912FD0-D45C-4975-B237-DFA6004C9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100" y="4554381"/>
            <a:ext cx="3229316" cy="46673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31274B0-0B7E-4543-9CFB-7E5F8A982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478" y="5697201"/>
            <a:ext cx="466790" cy="40114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585109A-28FD-4160-A6FB-C8015CBD10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0100" y="5654450"/>
            <a:ext cx="3196183" cy="439842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1826D9F0-7FCE-40AD-B7F5-5967DA77377E}"/>
              </a:ext>
            </a:extLst>
          </p:cNvPr>
          <p:cNvSpPr/>
          <p:nvPr/>
        </p:nvSpPr>
        <p:spPr>
          <a:xfrm>
            <a:off x="5871867" y="4755837"/>
            <a:ext cx="9429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5F30A26D-6B53-46D7-85DA-F62CEA04A0FF}"/>
              </a:ext>
            </a:extLst>
          </p:cNvPr>
          <p:cNvSpPr/>
          <p:nvPr/>
        </p:nvSpPr>
        <p:spPr>
          <a:xfrm>
            <a:off x="5871868" y="5934570"/>
            <a:ext cx="94297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20C97F59-554E-4AAC-9984-0304A3E7E4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7785" y="5128645"/>
            <a:ext cx="591308" cy="74572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8B61860-35AC-4092-9558-2307B6746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8737" y="3956544"/>
            <a:ext cx="591308" cy="745727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1C60B893-5A04-4984-97C9-CE1ABA92EB82}"/>
              </a:ext>
            </a:extLst>
          </p:cNvPr>
          <p:cNvSpPr/>
          <p:nvPr/>
        </p:nvSpPr>
        <p:spPr>
          <a:xfrm>
            <a:off x="5301572" y="4488727"/>
            <a:ext cx="533696" cy="468993"/>
          </a:xfrm>
          <a:prstGeom prst="rect">
            <a:avLst/>
          </a:prstGeom>
          <a:solidFill>
            <a:srgbClr val="29FF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01E085F-1788-446A-9E8E-F5132A765CFB}"/>
              </a:ext>
            </a:extLst>
          </p:cNvPr>
          <p:cNvSpPr/>
          <p:nvPr/>
        </p:nvSpPr>
        <p:spPr>
          <a:xfrm>
            <a:off x="5297016" y="5697201"/>
            <a:ext cx="538252" cy="40957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37B3573-0272-494B-93AB-28E42B9F0C34}"/>
              </a:ext>
            </a:extLst>
          </p:cNvPr>
          <p:cNvSpPr txBox="1"/>
          <p:nvPr/>
        </p:nvSpPr>
        <p:spPr>
          <a:xfrm>
            <a:off x="7054092" y="6279118"/>
            <a:ext cx="138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By BM25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7628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9038</TotalTime>
  <Words>1109</Words>
  <Application>Microsoft Office PowerPoint</Application>
  <PresentationFormat>寬螢幕</PresentationFormat>
  <Paragraphs>307</Paragraphs>
  <Slides>30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8" baseType="lpstr">
      <vt:lpstr>LinLibertineI</vt:lpstr>
      <vt:lpstr>LinLibertineI7</vt:lpstr>
      <vt:lpstr>LinLibertineT</vt:lpstr>
      <vt:lpstr>LinLibertineTI</vt:lpstr>
      <vt:lpstr>LinLibertineTZ</vt:lpstr>
      <vt:lpstr>宋体</vt:lpstr>
      <vt:lpstr>txsyb</vt:lpstr>
      <vt:lpstr>txsys</vt:lpstr>
      <vt:lpstr>微軟正黑體</vt:lpstr>
      <vt:lpstr>新細明體</vt:lpstr>
      <vt:lpstr>Arial</vt:lpstr>
      <vt:lpstr>Calibri</vt:lpstr>
      <vt:lpstr>Cambria Math</vt:lpstr>
      <vt:lpstr>Century Gothic</vt:lpstr>
      <vt:lpstr>Verdana</vt:lpstr>
      <vt:lpstr>Wingdings</vt:lpstr>
      <vt:lpstr>Wingdings 3</vt:lpstr>
      <vt:lpstr>離子會議室</vt:lpstr>
      <vt:lpstr>PowerPoint 簡報</vt:lpstr>
      <vt:lpstr>Outline</vt:lpstr>
      <vt:lpstr>PowerPoint 簡報</vt:lpstr>
      <vt:lpstr>PowerPoint 簡報</vt:lpstr>
      <vt:lpstr>PowerPoint 簡報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PowerPoint 簡報</vt:lpstr>
      <vt:lpstr>PowerPoint 簡報</vt:lpstr>
      <vt:lpstr>PowerPoint 簡報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盛貫宇</dc:creator>
  <cp:keywords>0325</cp:keywords>
  <cp:lastModifiedBy>貫宇 盛</cp:lastModifiedBy>
  <cp:revision>483</cp:revision>
  <dcterms:created xsi:type="dcterms:W3CDTF">2018-11-14T08:12:39Z</dcterms:created>
  <dcterms:modified xsi:type="dcterms:W3CDTF">2020-06-11T01:29:57Z</dcterms:modified>
</cp:coreProperties>
</file>